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304" r:id="rId3"/>
    <p:sldId id="258" r:id="rId4"/>
    <p:sldId id="261" r:id="rId6"/>
    <p:sldId id="305" r:id="rId7"/>
    <p:sldId id="308" r:id="rId8"/>
    <p:sldId id="262" r:id="rId9"/>
    <p:sldId id="322" r:id="rId10"/>
    <p:sldId id="323" r:id="rId11"/>
    <p:sldId id="324" r:id="rId12"/>
    <p:sldId id="325" r:id="rId13"/>
    <p:sldId id="327" r:id="rId14"/>
    <p:sldId id="328" r:id="rId15"/>
    <p:sldId id="329" r:id="rId16"/>
    <p:sldId id="330" r:id="rId17"/>
    <p:sldId id="331" r:id="rId18"/>
    <p:sldId id="332" r:id="rId19"/>
    <p:sldId id="334" r:id="rId20"/>
    <p:sldId id="335" r:id="rId21"/>
    <p:sldId id="336" r:id="rId22"/>
    <p:sldId id="306" r:id="rId23"/>
    <p:sldId id="338" r:id="rId24"/>
    <p:sldId id="339" r:id="rId25"/>
    <p:sldId id="340" r:id="rId26"/>
    <p:sldId id="307" r:id="rId27"/>
    <p:sldId id="282" r:id="rId28"/>
  </p:sldIdLst>
  <p:sldSz cx="9144000" cy="5143500" type="screen16x9"/>
  <p:notesSz cx="6858000" cy="9144000"/>
  <p:embeddedFontLst>
    <p:embeddedFont>
      <p:font typeface="PT Serif Caption" panose="02060603050505020204"/>
      <p:regular r:id="rId33"/>
    </p:embeddedFont>
    <p:embeddedFont>
      <p:font typeface="Open Sans Light" panose="020B0306030504020204"/>
      <p:regular r:id="rId34"/>
    </p:embeddedFont>
    <p:embeddedFont>
      <p:font typeface="Open Sans" panose="020B0606030504020204"/>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Thi Thuy Vy" initials="CTT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90" autoAdjust="0"/>
  </p:normalViewPr>
  <p:slideViewPr>
    <p:cSldViewPr snapToGrid="0">
      <p:cViewPr varScale="1">
        <p:scale>
          <a:sx n="107" d="100"/>
          <a:sy n="107" d="100"/>
        </p:scale>
        <p:origin x="773" y="72"/>
      </p:cViewPr>
      <p:guideLst/>
    </p:cSldViewPr>
  </p:slideViewPr>
  <p:outlineViewPr>
    <p:cViewPr>
      <p:scale>
        <a:sx n="33" d="100"/>
        <a:sy n="33" d="100"/>
      </p:scale>
      <p:origin x="0" y="-299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8" Type="http://schemas.openxmlformats.org/officeDocument/2006/relationships/font" Target="fonts/font6.fntdata"/><Relationship Id="rId37" Type="http://schemas.openxmlformats.org/officeDocument/2006/relationships/font" Target="fonts/font5.fntdata"/><Relationship Id="rId36" Type="http://schemas.openxmlformats.org/officeDocument/2006/relationships/font" Target="fonts/font4.fntdata"/><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6"/>
        <p:cNvGrpSpPr/>
        <p:nvPr/>
      </p:nvGrpSpPr>
      <p:grpSpPr>
        <a:xfrm>
          <a:off x="0" y="0"/>
          <a:ext cx="0" cy="0"/>
          <a:chOff x="0" y="0"/>
          <a:chExt cx="0" cy="0"/>
        </a:xfrm>
      </p:grpSpPr>
      <p:sp>
        <p:nvSpPr>
          <p:cNvPr id="367" name="Google Shape;367;g71c28a459a_0_3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1c28a459a_0_3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8"/>
        <p:cNvGrpSpPr/>
        <p:nvPr/>
      </p:nvGrpSpPr>
      <p:grpSpPr>
        <a:xfrm>
          <a:off x="0" y="0"/>
          <a:ext cx="0" cy="0"/>
          <a:chOff x="0" y="0"/>
          <a:chExt cx="0" cy="0"/>
        </a:xfrm>
      </p:grpSpPr>
      <p:sp>
        <p:nvSpPr>
          <p:cNvPr id="559" name="Google Shape;559;g7fde90993a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7fde90993a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8"/>
        <p:cNvGrpSpPr/>
        <p:nvPr/>
      </p:nvGrpSpPr>
      <p:grpSpPr>
        <a:xfrm>
          <a:off x="0" y="0"/>
          <a:ext cx="0" cy="0"/>
          <a:chOff x="0" y="0"/>
          <a:chExt cx="0" cy="0"/>
        </a:xfrm>
      </p:grpSpPr>
      <p:sp>
        <p:nvSpPr>
          <p:cNvPr id="559" name="Google Shape;559;g7fde90993a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7fde90993a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8"/>
        <p:cNvGrpSpPr/>
        <p:nvPr/>
      </p:nvGrpSpPr>
      <p:grpSpPr>
        <a:xfrm>
          <a:off x="0" y="0"/>
          <a:ext cx="0" cy="0"/>
          <a:chOff x="0" y="0"/>
          <a:chExt cx="0" cy="0"/>
        </a:xfrm>
      </p:grpSpPr>
      <p:sp>
        <p:nvSpPr>
          <p:cNvPr id="559" name="Google Shape;559;g7fde90993a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7fde90993a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55"/>
        <p:cNvGrpSpPr/>
        <p:nvPr/>
      </p:nvGrpSpPr>
      <p:grpSpPr>
        <a:xfrm>
          <a:off x="0" y="0"/>
          <a:ext cx="0" cy="0"/>
          <a:chOff x="0" y="0"/>
          <a:chExt cx="0" cy="0"/>
        </a:xfrm>
      </p:grpSpPr>
      <p:sp>
        <p:nvSpPr>
          <p:cNvPr id="1956" name="Google Shape;1956;g71c28a459a_0_6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71c28a459a_0_6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8"/>
        <p:cNvGrpSpPr/>
        <p:nvPr/>
      </p:nvGrpSpPr>
      <p:grpSpPr>
        <a:xfrm>
          <a:off x="0" y="0"/>
          <a:ext cx="0" cy="0"/>
          <a:chOff x="0" y="0"/>
          <a:chExt cx="0" cy="0"/>
        </a:xfrm>
      </p:grpSpPr>
      <p:sp>
        <p:nvSpPr>
          <p:cNvPr id="559" name="Google Shape;559;g7fde90993a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7fde90993a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7fde9099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7fde9099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525900" y="2150850"/>
            <a:ext cx="5904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18" name="Google Shape;18;p3"/>
          <p:cNvSpPr txBox="1">
            <a:spLocks noGrp="1"/>
          </p:cNvSpPr>
          <p:nvPr>
            <p:ph type="subTitle" idx="1"/>
          </p:nvPr>
        </p:nvSpPr>
        <p:spPr>
          <a:xfrm>
            <a:off x="2353825" y="3199600"/>
            <a:ext cx="55131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p:txBody>
      </p:sp>
      <p:sp>
        <p:nvSpPr>
          <p:cNvPr id="19" name="Google Shape;19;p3"/>
          <p:cNvSpPr txBox="1">
            <a:spLocks noGrp="1"/>
          </p:cNvSpPr>
          <p:nvPr>
            <p:ph type="title" idx="2" hasCustomPrompt="1"/>
          </p:nvPr>
        </p:nvSpPr>
        <p:spPr>
          <a:xfrm>
            <a:off x="3295350" y="539500"/>
            <a:ext cx="2664900" cy="110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accent5"/>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539500"/>
            <a:ext cx="7717500" cy="57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a:spLocks noGrp="1"/>
          </p:cNvSpPr>
          <p:nvPr>
            <p:ph type="body" idx="1"/>
          </p:nvPr>
        </p:nvSpPr>
        <p:spPr>
          <a:xfrm>
            <a:off x="713225" y="1236775"/>
            <a:ext cx="7717500" cy="336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400"/>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572000" y="1931088"/>
            <a:ext cx="3858900" cy="5760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a:spLocks noGrp="1"/>
          </p:cNvSpPr>
          <p:nvPr>
            <p:ph type="body" idx="1"/>
          </p:nvPr>
        </p:nvSpPr>
        <p:spPr>
          <a:xfrm>
            <a:off x="4572275" y="2409913"/>
            <a:ext cx="3858900" cy="11073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713225" y="539500"/>
            <a:ext cx="77175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58" name="Google Shape;58;p13"/>
          <p:cNvSpPr txBox="1">
            <a:spLocks noGrp="1"/>
          </p:cNvSpPr>
          <p:nvPr>
            <p:ph type="subTitle" idx="1"/>
          </p:nvPr>
        </p:nvSpPr>
        <p:spPr>
          <a:xfrm>
            <a:off x="1821575" y="2028450"/>
            <a:ext cx="27615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Open Sans Light" panose="020B0306030504020204"/>
              <a:buNone/>
              <a:defRPr sz="1400">
                <a:solidFill>
                  <a:srgbClr val="1A1A1B"/>
                </a:solidFill>
                <a:latin typeface="Open Sans Light" panose="020B0306030504020204"/>
                <a:ea typeface="Open Sans Light" panose="020B0306030504020204"/>
                <a:cs typeface="Open Sans Light" panose="020B0306030504020204"/>
                <a:sym typeface="Open Sans Light" panose="020B0306030504020204"/>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59" name="Google Shape;59;p13"/>
          <p:cNvSpPr txBox="1">
            <a:spLocks noGrp="1"/>
          </p:cNvSpPr>
          <p:nvPr>
            <p:ph type="title" idx="2" hasCustomPrompt="1"/>
          </p:nvPr>
        </p:nvSpPr>
        <p:spPr>
          <a:xfrm>
            <a:off x="837575" y="1536988"/>
            <a:ext cx="98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0" name="Google Shape;60;p13"/>
          <p:cNvSpPr txBox="1">
            <a:spLocks noGrp="1"/>
          </p:cNvSpPr>
          <p:nvPr>
            <p:ph type="title" idx="3"/>
          </p:nvPr>
        </p:nvSpPr>
        <p:spPr>
          <a:xfrm>
            <a:off x="1821575" y="1662750"/>
            <a:ext cx="2761500" cy="365700"/>
          </a:xfrm>
          <a:prstGeom prst="rect">
            <a:avLst/>
          </a:prstGeom>
        </p:spPr>
        <p:txBody>
          <a:bodyPr spcFirstLastPara="1" wrap="square" lIns="91425" tIns="91425" rIns="91425" bIns="91425" anchor="t" anchorCtr="0">
            <a:noAutofit/>
          </a:bodyPr>
          <a:lstStyle>
            <a:lvl1pPr lvl="0">
              <a:spcBef>
                <a:spcPts val="0"/>
              </a:spcBef>
              <a:spcAft>
                <a:spcPts val="0"/>
              </a:spcAft>
              <a:buNone/>
              <a:defRPr sz="2000"/>
            </a:lvl1pPr>
            <a:lvl2pPr lvl="1">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2pPr>
            <a:lvl3pPr lvl="2">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3pPr>
            <a:lvl4pPr lvl="3">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4pPr>
            <a:lvl5pPr lvl="4">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5pPr>
            <a:lvl6pPr lvl="5">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6pPr>
            <a:lvl7pPr lvl="6">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7pPr>
            <a:lvl8pPr lvl="7">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8pPr>
            <a:lvl9pPr lvl="8">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9pPr>
          </a:lstStyle>
          <a:p/>
        </p:txBody>
      </p:sp>
      <p:sp>
        <p:nvSpPr>
          <p:cNvPr id="61" name="Google Shape;61;p13"/>
          <p:cNvSpPr txBox="1">
            <a:spLocks noGrp="1"/>
          </p:cNvSpPr>
          <p:nvPr>
            <p:ph type="subTitle" idx="4"/>
          </p:nvPr>
        </p:nvSpPr>
        <p:spPr>
          <a:xfrm>
            <a:off x="1821575" y="3787950"/>
            <a:ext cx="27615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Open Sans Light" panose="020B0306030504020204"/>
              <a:buNone/>
              <a:defRPr sz="1400">
                <a:solidFill>
                  <a:srgbClr val="1A1A1B"/>
                </a:solidFill>
                <a:latin typeface="Open Sans Light" panose="020B0306030504020204"/>
                <a:ea typeface="Open Sans Light" panose="020B0306030504020204"/>
                <a:cs typeface="Open Sans Light" panose="020B0306030504020204"/>
                <a:sym typeface="Open Sans Light" panose="020B0306030504020204"/>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62" name="Google Shape;62;p13"/>
          <p:cNvSpPr txBox="1">
            <a:spLocks noGrp="1"/>
          </p:cNvSpPr>
          <p:nvPr>
            <p:ph type="title" idx="5" hasCustomPrompt="1"/>
          </p:nvPr>
        </p:nvSpPr>
        <p:spPr>
          <a:xfrm>
            <a:off x="837575" y="3296500"/>
            <a:ext cx="98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3" name="Google Shape;63;p13"/>
          <p:cNvSpPr txBox="1">
            <a:spLocks noGrp="1"/>
          </p:cNvSpPr>
          <p:nvPr>
            <p:ph type="title" idx="6"/>
          </p:nvPr>
        </p:nvSpPr>
        <p:spPr>
          <a:xfrm>
            <a:off x="1821575" y="3422250"/>
            <a:ext cx="2761500" cy="365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2pPr>
            <a:lvl3pPr lvl="2"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3pPr>
            <a:lvl4pPr lvl="3"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4pPr>
            <a:lvl5pPr lvl="4"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5pPr>
            <a:lvl6pPr lvl="5"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6pPr>
            <a:lvl7pPr lvl="6"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7pPr>
            <a:lvl8pPr lvl="7"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8pPr>
            <a:lvl9pPr lvl="8"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9pPr>
          </a:lstStyle>
          <a:p/>
        </p:txBody>
      </p:sp>
      <p:sp>
        <p:nvSpPr>
          <p:cNvPr id="64" name="Google Shape;64;p13"/>
          <p:cNvSpPr txBox="1">
            <a:spLocks noGrp="1"/>
          </p:cNvSpPr>
          <p:nvPr>
            <p:ph type="subTitle" idx="7"/>
          </p:nvPr>
        </p:nvSpPr>
        <p:spPr>
          <a:xfrm>
            <a:off x="5669275" y="2028450"/>
            <a:ext cx="27615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Open Sans Light" panose="020B0306030504020204"/>
              <a:buNone/>
              <a:defRPr sz="1400">
                <a:latin typeface="Open Sans Light" panose="020B0306030504020204"/>
                <a:ea typeface="Open Sans Light" panose="020B0306030504020204"/>
                <a:cs typeface="Open Sans Light" panose="020B0306030504020204"/>
                <a:sym typeface="Open Sans Light" panose="020B0306030504020204"/>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65" name="Google Shape;65;p13"/>
          <p:cNvSpPr txBox="1">
            <a:spLocks noGrp="1"/>
          </p:cNvSpPr>
          <p:nvPr>
            <p:ph type="title" idx="8" hasCustomPrompt="1"/>
          </p:nvPr>
        </p:nvSpPr>
        <p:spPr>
          <a:xfrm>
            <a:off x="4685275" y="1537000"/>
            <a:ext cx="98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6" name="Google Shape;66;p13"/>
          <p:cNvSpPr txBox="1">
            <a:spLocks noGrp="1"/>
          </p:cNvSpPr>
          <p:nvPr>
            <p:ph type="title" idx="9"/>
          </p:nvPr>
        </p:nvSpPr>
        <p:spPr>
          <a:xfrm>
            <a:off x="5669275" y="1662750"/>
            <a:ext cx="2761500" cy="365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2pPr>
            <a:lvl3pPr lvl="2"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3pPr>
            <a:lvl4pPr lvl="3"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4pPr>
            <a:lvl5pPr lvl="4"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5pPr>
            <a:lvl6pPr lvl="5"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6pPr>
            <a:lvl7pPr lvl="6"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7pPr>
            <a:lvl8pPr lvl="7"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8pPr>
            <a:lvl9pPr lvl="8"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9pPr>
          </a:lstStyle>
          <a:p/>
        </p:txBody>
      </p:sp>
      <p:sp>
        <p:nvSpPr>
          <p:cNvPr id="67" name="Google Shape;67;p13"/>
          <p:cNvSpPr txBox="1">
            <a:spLocks noGrp="1"/>
          </p:cNvSpPr>
          <p:nvPr>
            <p:ph type="subTitle" idx="13"/>
          </p:nvPr>
        </p:nvSpPr>
        <p:spPr>
          <a:xfrm>
            <a:off x="5669275" y="3787950"/>
            <a:ext cx="27615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Open Sans Light" panose="020B0306030504020204"/>
              <a:buNone/>
              <a:defRPr sz="1400">
                <a:latin typeface="Open Sans Light" panose="020B0306030504020204"/>
                <a:ea typeface="Open Sans Light" panose="020B0306030504020204"/>
                <a:cs typeface="Open Sans Light" panose="020B0306030504020204"/>
                <a:sym typeface="Open Sans Light" panose="020B0306030504020204"/>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68" name="Google Shape;68;p13"/>
          <p:cNvSpPr txBox="1">
            <a:spLocks noGrp="1"/>
          </p:cNvSpPr>
          <p:nvPr>
            <p:ph type="title" idx="14" hasCustomPrompt="1"/>
          </p:nvPr>
        </p:nvSpPr>
        <p:spPr>
          <a:xfrm>
            <a:off x="4685275" y="3296500"/>
            <a:ext cx="9840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9" name="Google Shape;69;p13"/>
          <p:cNvSpPr txBox="1">
            <a:spLocks noGrp="1"/>
          </p:cNvSpPr>
          <p:nvPr>
            <p:ph type="title" idx="15"/>
          </p:nvPr>
        </p:nvSpPr>
        <p:spPr>
          <a:xfrm>
            <a:off x="5669275" y="3422250"/>
            <a:ext cx="2761500" cy="365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lvl1pPr>
            <a:lvl2pPr lvl="1"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2pPr>
            <a:lvl3pPr lvl="2"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3pPr>
            <a:lvl4pPr lvl="3"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4pPr>
            <a:lvl5pPr lvl="4"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5pPr>
            <a:lvl6pPr lvl="5"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6pPr>
            <a:lvl7pPr lvl="6"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7pPr>
            <a:lvl8pPr lvl="7"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8pPr>
            <a:lvl9pPr lvl="8" rtl="0">
              <a:spcBef>
                <a:spcPts val="0"/>
              </a:spcBef>
              <a:spcAft>
                <a:spcPts val="0"/>
              </a:spcAft>
              <a:buNone/>
              <a:defRPr>
                <a:latin typeface="Open Sans" panose="020B0606030504020204"/>
                <a:ea typeface="Open Sans" panose="020B0606030504020204"/>
                <a:cs typeface="Open Sans" panose="020B0606030504020204"/>
                <a:sym typeface="Open Sans" panose="020B0606030504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2">
    <p:spTree>
      <p:nvGrpSpPr>
        <p:cNvPr id="1" name="Shape 78"/>
        <p:cNvGrpSpPr/>
        <p:nvPr/>
      </p:nvGrpSpPr>
      <p:grpSpPr>
        <a:xfrm>
          <a:off x="0" y="0"/>
          <a:ext cx="0" cy="0"/>
          <a:chOff x="0" y="0"/>
          <a:chExt cx="0" cy="0"/>
        </a:xfrm>
      </p:grpSpPr>
      <p:sp>
        <p:nvSpPr>
          <p:cNvPr id="79" name="Google Shape;79;p15"/>
          <p:cNvSpPr/>
          <p:nvPr/>
        </p:nvSpPr>
        <p:spPr>
          <a:xfrm rot="5400000" flipH="1">
            <a:off x="1304549" y="-1691363"/>
            <a:ext cx="5186264" cy="8180312"/>
          </a:xfrm>
          <a:custGeom>
            <a:avLst/>
            <a:gdLst/>
            <a:ahLst/>
            <a:cxnLst/>
            <a:rect l="l" t="t" r="r" b="b"/>
            <a:pathLst>
              <a:path w="130112" h="209349" extrusionOk="0">
                <a:moveTo>
                  <a:pt x="130111" y="0"/>
                </a:moveTo>
                <a:cubicBezTo>
                  <a:pt x="112459" y="8358"/>
                  <a:pt x="101416" y="32809"/>
                  <a:pt x="94355" y="47625"/>
                </a:cubicBezTo>
                <a:cubicBezTo>
                  <a:pt x="88370" y="60188"/>
                  <a:pt x="82667" y="72981"/>
                  <a:pt x="74098" y="84166"/>
                </a:cubicBezTo>
                <a:cubicBezTo>
                  <a:pt x="64623" y="96527"/>
                  <a:pt x="51739" y="102743"/>
                  <a:pt x="37396" y="108688"/>
                </a:cubicBezTo>
                <a:cubicBezTo>
                  <a:pt x="26533" y="113194"/>
                  <a:pt x="13166" y="116835"/>
                  <a:pt x="6598" y="127235"/>
                </a:cubicBezTo>
                <a:cubicBezTo>
                  <a:pt x="191" y="137353"/>
                  <a:pt x="0" y="151304"/>
                  <a:pt x="2495" y="162508"/>
                </a:cubicBezTo>
                <a:cubicBezTo>
                  <a:pt x="6598" y="180975"/>
                  <a:pt x="16274" y="196726"/>
                  <a:pt x="29933" y="209349"/>
                </a:cubicBezTo>
                <a:lnTo>
                  <a:pt x="130111" y="209349"/>
                </a:lnTo>
                <a:lnTo>
                  <a:pt x="130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15"/>
          <p:cNvSpPr/>
          <p:nvPr/>
        </p:nvSpPr>
        <p:spPr>
          <a:xfrm rot="5400000" flipH="1">
            <a:off x="1492005" y="-1732507"/>
            <a:ext cx="4839516" cy="7999749"/>
          </a:xfrm>
          <a:custGeom>
            <a:avLst/>
            <a:gdLst/>
            <a:ahLst/>
            <a:cxnLst/>
            <a:rect l="l" t="t" r="r" b="b"/>
            <a:pathLst>
              <a:path w="130112" h="209349" extrusionOk="0">
                <a:moveTo>
                  <a:pt x="130111" y="0"/>
                </a:moveTo>
                <a:cubicBezTo>
                  <a:pt x="112459" y="8358"/>
                  <a:pt x="101416" y="32809"/>
                  <a:pt x="94355" y="47625"/>
                </a:cubicBezTo>
                <a:cubicBezTo>
                  <a:pt x="88370" y="60188"/>
                  <a:pt x="82667" y="72981"/>
                  <a:pt x="74098" y="84166"/>
                </a:cubicBezTo>
                <a:cubicBezTo>
                  <a:pt x="64623" y="96527"/>
                  <a:pt x="51739" y="102743"/>
                  <a:pt x="37396" y="108688"/>
                </a:cubicBezTo>
                <a:cubicBezTo>
                  <a:pt x="26533" y="113194"/>
                  <a:pt x="13166" y="116835"/>
                  <a:pt x="6598" y="127235"/>
                </a:cubicBezTo>
                <a:cubicBezTo>
                  <a:pt x="191" y="137353"/>
                  <a:pt x="0" y="151304"/>
                  <a:pt x="2495" y="162508"/>
                </a:cubicBezTo>
                <a:cubicBezTo>
                  <a:pt x="6598" y="180975"/>
                  <a:pt x="16274" y="196726"/>
                  <a:pt x="29933" y="209349"/>
                </a:cubicBezTo>
                <a:lnTo>
                  <a:pt x="130111" y="209349"/>
                </a:lnTo>
                <a:lnTo>
                  <a:pt x="1301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5"/>
          <p:cNvSpPr txBox="1">
            <a:spLocks noGrp="1"/>
          </p:cNvSpPr>
          <p:nvPr>
            <p:ph type="ctrTitle"/>
          </p:nvPr>
        </p:nvSpPr>
        <p:spPr>
          <a:xfrm>
            <a:off x="713228" y="1155525"/>
            <a:ext cx="30435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PT Serif Caption" panose="02060603050505020204"/>
              <a:buNone/>
              <a:defRPr sz="5000">
                <a:latin typeface="PT Serif Caption" panose="02060603050505020204"/>
                <a:ea typeface="PT Serif Caption" panose="02060603050505020204"/>
                <a:cs typeface="PT Serif Caption" panose="02060603050505020204"/>
                <a:sym typeface="PT Serif Caption" panose="02060603050505020204"/>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82" name="Google Shape;82;p15"/>
          <p:cNvSpPr txBox="1">
            <a:spLocks noGrp="1"/>
          </p:cNvSpPr>
          <p:nvPr>
            <p:ph type="subTitle" idx="1"/>
          </p:nvPr>
        </p:nvSpPr>
        <p:spPr>
          <a:xfrm>
            <a:off x="713225" y="2049100"/>
            <a:ext cx="3370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Open Sans Light" panose="020B0306030504020204"/>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83" name="Google Shape;83;p15"/>
          <p:cNvSpPr txBox="1"/>
          <p:nvPr/>
        </p:nvSpPr>
        <p:spPr>
          <a:xfrm>
            <a:off x="4571875" y="3509675"/>
            <a:ext cx="3858900" cy="792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1"/>
              </a:buClr>
              <a:buSzPts val="1100"/>
              <a:buFont typeface="Arial" panose="020B0604020202020204"/>
              <a:buNone/>
            </a:pPr>
            <a:r>
              <a:rPr lang="en-GB" sz="1200">
                <a:solidFill>
                  <a:schemeClr val="accent1"/>
                </a:solidFill>
                <a:latin typeface="Open Sans" panose="020B0606030504020204"/>
                <a:ea typeface="Open Sans" panose="020B0606030504020204"/>
                <a:cs typeface="Open Sans" panose="020B0606030504020204"/>
                <a:sym typeface="Open Sans" panose="020B0606030504020204"/>
              </a:rPr>
              <a:t>CREDITS: This presentation template was created by </a:t>
            </a:r>
            <a:r>
              <a:rPr lang="en-GB" sz="1200" b="1">
                <a:solidFill>
                  <a:schemeClr val="accent1"/>
                </a:solidFill>
                <a:uFill>
                  <a:noFill/>
                </a:uFill>
                <a:latin typeface="Open Sans" panose="020B0606030504020204"/>
                <a:ea typeface="Open Sans" panose="020B0606030504020204"/>
                <a:cs typeface="Open Sans" panose="020B0606030504020204"/>
                <a:sym typeface="Open Sans" panose="020B0606030504020204"/>
                <a:hlinkClick r:id="rId2"/>
              </a:rPr>
              <a:t>Slidesgo</a:t>
            </a:r>
            <a:r>
              <a:rPr lang="en-GB" sz="1200">
                <a:solidFill>
                  <a:schemeClr val="accent1"/>
                </a:solidFill>
                <a:latin typeface="Open Sans" panose="020B0606030504020204"/>
                <a:ea typeface="Open Sans" panose="020B0606030504020204"/>
                <a:cs typeface="Open Sans" panose="020B0606030504020204"/>
                <a:sym typeface="Open Sans" panose="020B0606030504020204"/>
              </a:rPr>
              <a:t>, including icons by </a:t>
            </a:r>
            <a:r>
              <a:rPr lang="en-GB" sz="1200" b="1">
                <a:solidFill>
                  <a:schemeClr val="accent1"/>
                </a:solidFill>
                <a:uFill>
                  <a:noFill/>
                </a:uFill>
                <a:latin typeface="Open Sans" panose="020B0606030504020204"/>
                <a:ea typeface="Open Sans" panose="020B0606030504020204"/>
                <a:cs typeface="Open Sans" panose="020B0606030504020204"/>
                <a:sym typeface="Open Sans" panose="020B0606030504020204"/>
                <a:hlinkClick r:id="rId3"/>
              </a:rPr>
              <a:t>Flaticon</a:t>
            </a:r>
            <a:r>
              <a:rPr lang="en-GB" sz="1200">
                <a:solidFill>
                  <a:schemeClr val="accent1"/>
                </a:solidFill>
                <a:latin typeface="Open Sans" panose="020B0606030504020204"/>
                <a:ea typeface="Open Sans" panose="020B0606030504020204"/>
                <a:cs typeface="Open Sans" panose="020B0606030504020204"/>
                <a:sym typeface="Open Sans" panose="020B0606030504020204"/>
              </a:rPr>
              <a:t>, and infographics &amp; images by </a:t>
            </a:r>
            <a:r>
              <a:rPr lang="en-GB" sz="1200" b="1">
                <a:solidFill>
                  <a:schemeClr val="accent1"/>
                </a:solidFill>
                <a:uFill>
                  <a:noFill/>
                </a:uFill>
                <a:latin typeface="Open Sans" panose="020B0606030504020204"/>
                <a:ea typeface="Open Sans" panose="020B0606030504020204"/>
                <a:cs typeface="Open Sans" panose="020B0606030504020204"/>
                <a:sym typeface="Open Sans" panose="020B0606030504020204"/>
                <a:hlinkClick r:id="rId4"/>
              </a:rPr>
              <a:t>Freepik</a:t>
            </a:r>
            <a:r>
              <a:rPr lang="en-GB" sz="1200">
                <a:solidFill>
                  <a:schemeClr val="accent1"/>
                </a:solidFill>
                <a:latin typeface="Open Sans" panose="020B0606030504020204"/>
                <a:ea typeface="Open Sans" panose="020B0606030504020204"/>
                <a:cs typeface="Open Sans" panose="020B0606030504020204"/>
                <a:sym typeface="Open Sans" panose="020B0606030504020204"/>
              </a:rPr>
              <a:t>. </a:t>
            </a:r>
            <a:endParaRPr>
              <a:solidFill>
                <a:schemeClr val="accent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accent1"/>
              </a:buClr>
              <a:buSzPts val="2800"/>
              <a:buFont typeface="PT Serif Caption" panose="02060603050505020204"/>
              <a:buNone/>
              <a:defRPr sz="2800">
                <a:solidFill>
                  <a:schemeClr val="accent1"/>
                </a:solidFill>
                <a:latin typeface="PT Serif Caption" panose="02060603050505020204"/>
                <a:ea typeface="PT Serif Caption" panose="02060603050505020204"/>
                <a:cs typeface="PT Serif Caption" panose="02060603050505020204"/>
                <a:sym typeface="PT Serif Caption" panose="02060603050505020204"/>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1"/>
              </a:buClr>
              <a:buSzPts val="1800"/>
              <a:buFont typeface="Open Sans Light" panose="020B0306030504020204"/>
              <a:buChar char="●"/>
              <a:defRPr sz="1800">
                <a:solidFill>
                  <a:schemeClr val="accent1"/>
                </a:solidFill>
                <a:latin typeface="Open Sans Light" panose="020B0306030504020204"/>
                <a:ea typeface="Open Sans Light" panose="020B0306030504020204"/>
                <a:cs typeface="Open Sans Light" panose="020B0306030504020204"/>
                <a:sym typeface="Open Sans Light" panose="020B0306030504020204"/>
              </a:defRPr>
            </a:lvl1pPr>
            <a:lvl2pPr marL="914400" lvl="1" indent="-317500">
              <a:lnSpc>
                <a:spcPct val="115000"/>
              </a:lnSpc>
              <a:spcBef>
                <a:spcPts val="1600"/>
              </a:spcBef>
              <a:spcAft>
                <a:spcPts val="0"/>
              </a:spcAft>
              <a:buClr>
                <a:schemeClr val="accent1"/>
              </a:buClr>
              <a:buSzPts val="1400"/>
              <a:buFont typeface="Open Sans Light" panose="020B0306030504020204"/>
              <a:buChar char="○"/>
              <a:defRPr>
                <a:solidFill>
                  <a:schemeClr val="accent1"/>
                </a:solidFill>
                <a:latin typeface="Open Sans Light" panose="020B0306030504020204"/>
                <a:ea typeface="Open Sans Light" panose="020B0306030504020204"/>
                <a:cs typeface="Open Sans Light" panose="020B0306030504020204"/>
                <a:sym typeface="Open Sans Light" panose="020B0306030504020204"/>
              </a:defRPr>
            </a:lvl2pPr>
            <a:lvl3pPr marL="1371600" lvl="2" indent="-317500">
              <a:lnSpc>
                <a:spcPct val="115000"/>
              </a:lnSpc>
              <a:spcBef>
                <a:spcPts val="1600"/>
              </a:spcBef>
              <a:spcAft>
                <a:spcPts val="0"/>
              </a:spcAft>
              <a:buClr>
                <a:schemeClr val="accent1"/>
              </a:buClr>
              <a:buSzPts val="1400"/>
              <a:buFont typeface="Open Sans Light" panose="020B0306030504020204"/>
              <a:buChar char="■"/>
              <a:defRPr>
                <a:solidFill>
                  <a:schemeClr val="accent1"/>
                </a:solidFill>
                <a:latin typeface="Open Sans Light" panose="020B0306030504020204"/>
                <a:ea typeface="Open Sans Light" panose="020B0306030504020204"/>
                <a:cs typeface="Open Sans Light" panose="020B0306030504020204"/>
                <a:sym typeface="Open Sans Light" panose="020B0306030504020204"/>
              </a:defRPr>
            </a:lvl3pPr>
            <a:lvl4pPr marL="1828800" lvl="3" indent="-317500">
              <a:lnSpc>
                <a:spcPct val="115000"/>
              </a:lnSpc>
              <a:spcBef>
                <a:spcPts val="1600"/>
              </a:spcBef>
              <a:spcAft>
                <a:spcPts val="0"/>
              </a:spcAft>
              <a:buClr>
                <a:schemeClr val="accent1"/>
              </a:buClr>
              <a:buSzPts val="1400"/>
              <a:buFont typeface="Open Sans Light" panose="020B0306030504020204"/>
              <a:buChar char="●"/>
              <a:defRPr>
                <a:solidFill>
                  <a:schemeClr val="accent1"/>
                </a:solidFill>
                <a:latin typeface="Open Sans Light" panose="020B0306030504020204"/>
                <a:ea typeface="Open Sans Light" panose="020B0306030504020204"/>
                <a:cs typeface="Open Sans Light" panose="020B0306030504020204"/>
                <a:sym typeface="Open Sans Light" panose="020B0306030504020204"/>
              </a:defRPr>
            </a:lvl4pPr>
            <a:lvl5pPr marL="2286000" lvl="4" indent="-317500">
              <a:lnSpc>
                <a:spcPct val="115000"/>
              </a:lnSpc>
              <a:spcBef>
                <a:spcPts val="1600"/>
              </a:spcBef>
              <a:spcAft>
                <a:spcPts val="0"/>
              </a:spcAft>
              <a:buClr>
                <a:schemeClr val="accent1"/>
              </a:buClr>
              <a:buSzPts val="1400"/>
              <a:buFont typeface="Open Sans Light" panose="020B0306030504020204"/>
              <a:buChar char="○"/>
              <a:defRPr>
                <a:solidFill>
                  <a:schemeClr val="accent1"/>
                </a:solidFill>
                <a:latin typeface="Open Sans Light" panose="020B0306030504020204"/>
                <a:ea typeface="Open Sans Light" panose="020B0306030504020204"/>
                <a:cs typeface="Open Sans Light" panose="020B0306030504020204"/>
                <a:sym typeface="Open Sans Light" panose="020B0306030504020204"/>
              </a:defRPr>
            </a:lvl5pPr>
            <a:lvl6pPr marL="2743200" lvl="5" indent="-317500">
              <a:lnSpc>
                <a:spcPct val="115000"/>
              </a:lnSpc>
              <a:spcBef>
                <a:spcPts val="1600"/>
              </a:spcBef>
              <a:spcAft>
                <a:spcPts val="0"/>
              </a:spcAft>
              <a:buClr>
                <a:schemeClr val="accent1"/>
              </a:buClr>
              <a:buSzPts val="1400"/>
              <a:buFont typeface="Open Sans Light" panose="020B0306030504020204"/>
              <a:buChar char="■"/>
              <a:defRPr>
                <a:solidFill>
                  <a:schemeClr val="accent1"/>
                </a:solidFill>
                <a:latin typeface="Open Sans Light" panose="020B0306030504020204"/>
                <a:ea typeface="Open Sans Light" panose="020B0306030504020204"/>
                <a:cs typeface="Open Sans Light" panose="020B0306030504020204"/>
                <a:sym typeface="Open Sans Light" panose="020B0306030504020204"/>
              </a:defRPr>
            </a:lvl6pPr>
            <a:lvl7pPr marL="3200400" lvl="6" indent="-317500">
              <a:lnSpc>
                <a:spcPct val="115000"/>
              </a:lnSpc>
              <a:spcBef>
                <a:spcPts val="1600"/>
              </a:spcBef>
              <a:spcAft>
                <a:spcPts val="0"/>
              </a:spcAft>
              <a:buClr>
                <a:schemeClr val="accent1"/>
              </a:buClr>
              <a:buSzPts val="1400"/>
              <a:buFont typeface="Open Sans Light" panose="020B0306030504020204"/>
              <a:buChar char="●"/>
              <a:defRPr>
                <a:solidFill>
                  <a:schemeClr val="accent1"/>
                </a:solidFill>
                <a:latin typeface="Open Sans Light" panose="020B0306030504020204"/>
                <a:ea typeface="Open Sans Light" panose="020B0306030504020204"/>
                <a:cs typeface="Open Sans Light" panose="020B0306030504020204"/>
                <a:sym typeface="Open Sans Light" panose="020B0306030504020204"/>
              </a:defRPr>
            </a:lvl7pPr>
            <a:lvl8pPr marL="3657600" lvl="7" indent="-317500">
              <a:lnSpc>
                <a:spcPct val="115000"/>
              </a:lnSpc>
              <a:spcBef>
                <a:spcPts val="1600"/>
              </a:spcBef>
              <a:spcAft>
                <a:spcPts val="0"/>
              </a:spcAft>
              <a:buClr>
                <a:schemeClr val="accent1"/>
              </a:buClr>
              <a:buSzPts val="1400"/>
              <a:buFont typeface="Open Sans Light" panose="020B0306030504020204"/>
              <a:buChar char="○"/>
              <a:defRPr>
                <a:solidFill>
                  <a:schemeClr val="accent1"/>
                </a:solidFill>
                <a:latin typeface="Open Sans Light" panose="020B0306030504020204"/>
                <a:ea typeface="Open Sans Light" panose="020B0306030504020204"/>
                <a:cs typeface="Open Sans Light" panose="020B0306030504020204"/>
                <a:sym typeface="Open Sans Light" panose="020B0306030504020204"/>
              </a:defRPr>
            </a:lvl8pPr>
            <a:lvl9pPr marL="4114800" lvl="8" indent="-317500">
              <a:lnSpc>
                <a:spcPct val="115000"/>
              </a:lnSpc>
              <a:spcBef>
                <a:spcPts val="1600"/>
              </a:spcBef>
              <a:spcAft>
                <a:spcPts val="1600"/>
              </a:spcAft>
              <a:buClr>
                <a:schemeClr val="accent1"/>
              </a:buClr>
              <a:buSzPts val="1400"/>
              <a:buFont typeface="Open Sans Light" panose="020B0306030504020204"/>
              <a:buChar char="■"/>
              <a:defRPr>
                <a:solidFill>
                  <a:schemeClr val="accent1"/>
                </a:solidFill>
                <a:latin typeface="Open Sans Light" panose="020B0306030504020204"/>
                <a:ea typeface="Open Sans Light" panose="020B0306030504020204"/>
                <a:cs typeface="Open Sans Light" panose="020B0306030504020204"/>
                <a:sym typeface="Open Sans Light" panose="020B0306030504020204"/>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396612" y="95865"/>
            <a:ext cx="4350775" cy="923330"/>
          </a:xfrm>
          <a:prstGeom prst="rect">
            <a:avLst/>
          </a:prstGeom>
          <a:noFill/>
        </p:spPr>
        <p:txBody>
          <a:bodyPr wrap="square" rtlCol="0">
            <a:spAutoFit/>
          </a:bodyPr>
          <a:lstStyle/>
          <a:p>
            <a:pPr algn="ctr"/>
            <a:r>
              <a:rPr lang="en-US" sz="1800" dirty="0"/>
              <a:t>TRƯỜNG ĐẠI HỌC TRÀ VINH</a:t>
            </a:r>
            <a:endParaRPr lang="en-US" sz="1800" dirty="0"/>
          </a:p>
          <a:p>
            <a:pPr algn="ctr"/>
            <a:r>
              <a:rPr lang="en-US" sz="1800" dirty="0"/>
              <a:t>KHOA KỸ THUẬT VÀ CÔNG NGHỆ</a:t>
            </a:r>
            <a:endParaRPr lang="en-US" sz="1800" dirty="0"/>
          </a:p>
          <a:p>
            <a:pPr algn="ctr"/>
            <a:r>
              <a:rPr lang="en-US" sz="1800" b="1" dirty="0"/>
              <a:t>BỘ MÔN CÔNG NGHỆ THÔNG TIN</a:t>
            </a:r>
            <a:endParaRPr lang="en-US" sz="1800" b="1" dirty="0"/>
          </a:p>
        </p:txBody>
      </p:sp>
      <p:pic>
        <p:nvPicPr>
          <p:cNvPr id="18" name="Picture 4" descr="Trao đổi hợp tác với các chuyên gia tại trường Đại học Trà Vin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64643" y="1019195"/>
            <a:ext cx="814714" cy="8147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319839" y="1786131"/>
            <a:ext cx="6504316" cy="456535"/>
          </a:xfrm>
          <a:prstGeom prst="rect">
            <a:avLst/>
          </a:prstGeom>
          <a:noFill/>
        </p:spPr>
        <p:txBody>
          <a:bodyPr wrap="square" rtlCol="0">
            <a:spAutoFit/>
          </a:bodyPr>
          <a:lstStyle/>
          <a:p>
            <a:pPr algn="ctr">
              <a:lnSpc>
                <a:spcPct val="150000"/>
              </a:lnSpc>
            </a:pPr>
            <a:r>
              <a:rPr lang="en-US" sz="1800" b="1" dirty="0">
                <a:solidFill>
                  <a:srgbClr val="FF0000"/>
                </a:solidFill>
              </a:rPr>
              <a:t>BÁO CÁO ĐỒ ÁN THỰC TẬP CƠ SỞ NGÀNH</a:t>
            </a:r>
            <a:endParaRPr lang="en-US" sz="1800" b="1" dirty="0">
              <a:solidFill>
                <a:srgbClr val="FF0000"/>
              </a:solidFill>
            </a:endParaRPr>
          </a:p>
        </p:txBody>
      </p:sp>
      <p:sp>
        <p:nvSpPr>
          <p:cNvPr id="21" name="TextBox 20"/>
          <p:cNvSpPr txBox="1"/>
          <p:nvPr/>
        </p:nvSpPr>
        <p:spPr>
          <a:xfrm>
            <a:off x="66365" y="2242666"/>
            <a:ext cx="9011265" cy="1076325"/>
          </a:xfrm>
          <a:prstGeom prst="rect">
            <a:avLst/>
          </a:prstGeom>
          <a:noFill/>
        </p:spPr>
        <p:txBody>
          <a:bodyPr wrap="square">
            <a:spAutoFit/>
          </a:bodyPr>
          <a:lstStyle/>
          <a:p>
            <a:pPr algn="ctr"/>
            <a:r>
              <a:rPr lang="vi-VN" sz="3200" b="1" dirty="0"/>
              <a:t>XÂY DỰNG WEBSITE GIỚI THIỆU ĐỊA ĐIỂM DU LỊCH TỈNH TRÀ VINH</a:t>
            </a:r>
            <a:endParaRPr lang="vi-VN" sz="3200" b="1" dirty="0"/>
          </a:p>
        </p:txBody>
      </p:sp>
      <p:sp>
        <p:nvSpPr>
          <p:cNvPr id="22" name="TextBox 21"/>
          <p:cNvSpPr txBox="1"/>
          <p:nvPr/>
        </p:nvSpPr>
        <p:spPr>
          <a:xfrm>
            <a:off x="4575199" y="3341128"/>
            <a:ext cx="4344376" cy="1198880"/>
          </a:xfrm>
          <a:prstGeom prst="rect">
            <a:avLst/>
          </a:prstGeom>
          <a:noFill/>
        </p:spPr>
        <p:txBody>
          <a:bodyPr wrap="square" rtlCol="0">
            <a:spAutoFit/>
          </a:bodyPr>
          <a:lstStyle/>
          <a:p>
            <a:pPr>
              <a:lnSpc>
                <a:spcPct val="150000"/>
              </a:lnSpc>
            </a:pPr>
            <a:r>
              <a:rPr lang="en-US" sz="1600" dirty="0"/>
              <a:t>GVHD: </a:t>
            </a:r>
            <a:r>
              <a:rPr lang="en-US" sz="1600" dirty="0" err="1"/>
              <a:t>ThS</a:t>
            </a:r>
            <a:r>
              <a:rPr lang="en-US" sz="1600" dirty="0"/>
              <a:t>. </a:t>
            </a:r>
            <a:r>
              <a:rPr lang="en-US" sz="1600"/>
              <a:t>Trịnh Quốc Việt</a:t>
            </a:r>
            <a:endParaRPr lang="en-US" sz="1600"/>
          </a:p>
          <a:p>
            <a:pPr>
              <a:lnSpc>
                <a:spcPct val="150000"/>
              </a:lnSpc>
            </a:pPr>
            <a:r>
              <a:rPr lang="en-US" sz="1600" dirty="0"/>
              <a:t>SVTH: </a:t>
            </a:r>
            <a:r>
              <a:rPr lang="en-US" altLang="vi-VN" sz="1600" dirty="0"/>
              <a:t>Bùi Lạc Quang</a:t>
            </a:r>
            <a:r>
              <a:rPr lang="en-US" sz="1600" dirty="0"/>
              <a:t> – </a:t>
            </a:r>
            <a:r>
              <a:rPr lang="vi-VN" sz="1600" dirty="0"/>
              <a:t>110121</a:t>
            </a:r>
            <a:r>
              <a:rPr lang="en-US" altLang="vi-VN" sz="1600" dirty="0"/>
              <a:t>089</a:t>
            </a:r>
            <a:endParaRPr lang="en-US" sz="1600" dirty="0"/>
          </a:p>
          <a:p>
            <a:pPr>
              <a:lnSpc>
                <a:spcPct val="150000"/>
              </a:lnSpc>
            </a:pPr>
            <a:r>
              <a:rPr lang="en-US" sz="1600" dirty="0" err="1"/>
              <a:t>Mã</a:t>
            </a:r>
            <a:r>
              <a:rPr lang="en-US" sz="1600" dirty="0"/>
              <a:t> </a:t>
            </a:r>
            <a:r>
              <a:rPr lang="en-US" sz="1600" dirty="0" err="1"/>
              <a:t>lớp</a:t>
            </a:r>
            <a:r>
              <a:rPr lang="en-US" sz="1600" dirty="0"/>
              <a:t>: DA21TTB</a:t>
            </a:r>
            <a:endParaRPr lang="en-US" sz="1600" dirty="0"/>
          </a:p>
        </p:txBody>
      </p:sp>
      <p:sp>
        <p:nvSpPr>
          <p:cNvPr id="23" name="TextBox 22"/>
          <p:cNvSpPr txBox="1"/>
          <p:nvPr/>
        </p:nvSpPr>
        <p:spPr>
          <a:xfrm>
            <a:off x="1975897" y="4614912"/>
            <a:ext cx="5167222" cy="369332"/>
          </a:xfrm>
          <a:prstGeom prst="rect">
            <a:avLst/>
          </a:prstGeom>
          <a:noFill/>
        </p:spPr>
        <p:txBody>
          <a:bodyPr wrap="square" rtlCol="0">
            <a:spAutoFit/>
          </a:bodyPr>
          <a:lstStyle/>
          <a:p>
            <a:pPr algn="ctr"/>
            <a:r>
              <a:rPr lang="en-US" sz="1800" b="1" dirty="0" err="1"/>
              <a:t>Trà</a:t>
            </a:r>
            <a:r>
              <a:rPr lang="en-US" sz="1800" b="1" dirty="0"/>
              <a:t> Vinh, </a:t>
            </a:r>
            <a:r>
              <a:rPr lang="en-US" sz="1800" b="1" dirty="0" err="1"/>
              <a:t>tháng</a:t>
            </a:r>
            <a:r>
              <a:rPr lang="en-US" sz="1800" b="1" dirty="0"/>
              <a:t> 01 </a:t>
            </a:r>
            <a:r>
              <a:rPr lang="en-US" sz="1800" b="1" dirty="0" err="1"/>
              <a:t>năm</a:t>
            </a:r>
            <a:r>
              <a:rPr lang="en-US" sz="1800" b="1" dirty="0"/>
              <a:t> </a:t>
            </a:r>
            <a:r>
              <a:rPr lang="vi-VN" sz="1800" b="1" dirty="0"/>
              <a:t>202</a:t>
            </a:r>
            <a:r>
              <a:rPr lang="en-US" sz="1800" b="1" dirty="0"/>
              <a:t>4</a:t>
            </a:r>
            <a:endParaRPr lang="en-US" sz="1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Table</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 name="TextBox 5"/>
          <p:cNvSpPr txBox="1"/>
          <p:nvPr/>
        </p:nvSpPr>
        <p:spPr>
          <a:xfrm>
            <a:off x="1084409" y="835308"/>
            <a:ext cx="6862353" cy="707886"/>
          </a:xfrm>
          <a:prstGeom prst="rect">
            <a:avLst/>
          </a:prstGeom>
          <a:noFill/>
        </p:spPr>
        <p:txBody>
          <a:bodyPr wrap="square" rtlCol="0">
            <a:spAutoFit/>
          </a:bodyPr>
          <a:lstStyle/>
          <a:p>
            <a:r>
              <a:rPr lang="vi-VN" sz="2000" dirty="0">
                <a:effectLst/>
                <a:latin typeface="+mn-lt"/>
                <a:ea typeface="Times New Roman" panose="02020603050405020304" pitchFamily="18" charset="0"/>
              </a:rPr>
              <a:t>Bootstrap hỗ trợ một số định dạng bảng có giao diện linh hoạt như sau:</a:t>
            </a:r>
            <a:endParaRPr lang="en-US" sz="2000" dirty="0">
              <a:effectLst/>
              <a:latin typeface="+mn-lt"/>
              <a:ea typeface="Times New Roman" panose="02020603050405020304" pitchFamily="18" charset="0"/>
            </a:endParaRPr>
          </a:p>
        </p:txBody>
      </p:sp>
      <p:grpSp>
        <p:nvGrpSpPr>
          <p:cNvPr id="10" name="Group 9"/>
          <p:cNvGrpSpPr/>
          <p:nvPr/>
        </p:nvGrpSpPr>
        <p:grpSpPr>
          <a:xfrm>
            <a:off x="1084409" y="1648117"/>
            <a:ext cx="6828178" cy="2769302"/>
            <a:chOff x="1084409" y="1648117"/>
            <a:chExt cx="6828178" cy="2769302"/>
          </a:xfrm>
        </p:grpSpPr>
        <p:sp>
          <p:nvSpPr>
            <p:cNvPr id="7" name="TextBox 6"/>
            <p:cNvSpPr txBox="1"/>
            <p:nvPr/>
          </p:nvSpPr>
          <p:spPr>
            <a:xfrm>
              <a:off x="1084409" y="1648117"/>
              <a:ext cx="6179108" cy="1015663"/>
            </a:xfrm>
            <a:prstGeom prst="rect">
              <a:avLst/>
            </a:prstGeom>
            <a:noFill/>
          </p:spPr>
          <p:txBody>
            <a:bodyPr wrap="square" rtlCol="0">
              <a:spAutoFit/>
            </a:bodyPr>
            <a:lstStyle/>
            <a:p>
              <a:pPr marL="285750" indent="-285750">
                <a:buFont typeface="Courier New" panose="02070309020205020404" pitchFamily="49" charset="0"/>
                <a:buChar char="o"/>
              </a:pPr>
              <a:r>
                <a:rPr lang="vi-VN" sz="2000" dirty="0"/>
                <a:t>Basic Table</a:t>
              </a:r>
              <a:endParaRPr lang="vi-VN" sz="2000" dirty="0"/>
            </a:p>
            <a:p>
              <a:r>
                <a:rPr lang="vi-VN" sz="2000" dirty="0"/>
                <a:t>Lớp </a:t>
              </a:r>
              <a:r>
                <a:rPr lang="vi-VN" sz="2000" dirty="0">
                  <a:solidFill>
                    <a:srgbClr val="FF0000"/>
                  </a:solidFill>
                </a:rPr>
                <a:t>.table</a:t>
              </a:r>
              <a:r>
                <a:rPr lang="vi-VN" sz="2000" dirty="0"/>
                <a:t> này cung cấp một bảng có kiểu dáng cơ bản nhất của một bảng</a:t>
              </a:r>
              <a:endParaRPr lang="en-US" sz="2000" dirty="0"/>
            </a:p>
          </p:txBody>
        </p:sp>
        <p:pic>
          <p:nvPicPr>
            <p:cNvPr id="9" name="Picture 8"/>
            <p:cNvPicPr>
              <a:picLocks noChangeAspect="1"/>
            </p:cNvPicPr>
            <p:nvPr/>
          </p:nvPicPr>
          <p:blipFill rotWithShape="1">
            <a:blip r:embed="rId1"/>
            <a:srcRect r="25434"/>
            <a:stretch>
              <a:fillRect/>
            </a:stretch>
          </p:blipFill>
          <p:spPr>
            <a:xfrm>
              <a:off x="1160764" y="2783194"/>
              <a:ext cx="6751823" cy="1634225"/>
            </a:xfrm>
            <a:prstGeom prst="rect">
              <a:avLst/>
            </a:prstGeom>
            <a:ln>
              <a:solidFill>
                <a:schemeClr val="accent1"/>
              </a:solidFill>
            </a:ln>
          </p:spPr>
        </p:pic>
      </p:gr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Table</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 name="TextBox 5"/>
          <p:cNvSpPr txBox="1"/>
          <p:nvPr/>
        </p:nvSpPr>
        <p:spPr>
          <a:xfrm>
            <a:off x="1084409" y="835308"/>
            <a:ext cx="6862353" cy="707886"/>
          </a:xfrm>
          <a:prstGeom prst="rect">
            <a:avLst/>
          </a:prstGeom>
          <a:noFill/>
        </p:spPr>
        <p:txBody>
          <a:bodyPr wrap="square" rtlCol="0">
            <a:spAutoFit/>
          </a:bodyPr>
          <a:lstStyle/>
          <a:p>
            <a:r>
              <a:rPr lang="vi-VN" sz="2000" dirty="0">
                <a:effectLst/>
                <a:latin typeface="+mn-lt"/>
                <a:ea typeface="Times New Roman" panose="02020603050405020304" pitchFamily="18" charset="0"/>
              </a:rPr>
              <a:t>Bootstrap hỗ trợ một số định dạng bảng có giao diện linh hoạt như sau:</a:t>
            </a:r>
            <a:endParaRPr lang="en-US" sz="2000" dirty="0">
              <a:effectLst/>
              <a:latin typeface="+mn-lt"/>
              <a:ea typeface="Times New Roman" panose="02020603050405020304" pitchFamily="18" charset="0"/>
            </a:endParaRPr>
          </a:p>
        </p:txBody>
      </p:sp>
      <p:grpSp>
        <p:nvGrpSpPr>
          <p:cNvPr id="5" name="Group 4"/>
          <p:cNvGrpSpPr/>
          <p:nvPr/>
        </p:nvGrpSpPr>
        <p:grpSpPr>
          <a:xfrm>
            <a:off x="1084409" y="1648117"/>
            <a:ext cx="7368965" cy="2821461"/>
            <a:chOff x="1084409" y="1648117"/>
            <a:chExt cx="7368965" cy="2821461"/>
          </a:xfrm>
        </p:grpSpPr>
        <p:sp>
          <p:nvSpPr>
            <p:cNvPr id="7" name="TextBox 6"/>
            <p:cNvSpPr txBox="1"/>
            <p:nvPr/>
          </p:nvSpPr>
          <p:spPr>
            <a:xfrm>
              <a:off x="1084409" y="1648117"/>
              <a:ext cx="6179108" cy="1015663"/>
            </a:xfrm>
            <a:prstGeom prst="rect">
              <a:avLst/>
            </a:prstGeom>
            <a:noFill/>
          </p:spPr>
          <p:txBody>
            <a:bodyPr wrap="square" rtlCol="0">
              <a:spAutoFit/>
            </a:bodyPr>
            <a:lstStyle/>
            <a:p>
              <a:pPr marL="285750" indent="-285750">
                <a:buFont typeface="Courier New" panose="02070309020205020404" pitchFamily="49" charset="0"/>
                <a:buChar char="o"/>
              </a:pPr>
              <a:r>
                <a:rPr lang="en-US" sz="2000" b="0" i="0" dirty="0">
                  <a:solidFill>
                    <a:srgbClr val="000000"/>
                  </a:solidFill>
                  <a:effectLst/>
                  <a:latin typeface="+mn-lt"/>
                </a:rPr>
                <a:t>Striped Rows</a:t>
              </a:r>
              <a:endParaRPr lang="vi-VN" sz="2000" dirty="0">
                <a:latin typeface="+mn-lt"/>
              </a:endParaRPr>
            </a:p>
            <a:p>
              <a:r>
                <a:rPr lang="vi-VN" sz="2000" dirty="0"/>
                <a:t>Lớp </a:t>
              </a:r>
              <a:r>
                <a:rPr lang="vi-VN" sz="2000" dirty="0">
                  <a:solidFill>
                    <a:srgbClr val="FF0000"/>
                  </a:solidFill>
                </a:rPr>
                <a:t>.table-striped</a:t>
              </a:r>
              <a:r>
                <a:rPr lang="vi-VN" sz="2000" dirty="0"/>
                <a:t> này cung cấp một bảng có các hàng sọc xen kẽ nhau</a:t>
              </a:r>
              <a:endParaRPr lang="en-US" sz="2000" dirty="0"/>
            </a:p>
          </p:txBody>
        </p:sp>
        <p:pic>
          <p:nvPicPr>
            <p:cNvPr id="4" name="Picture 3"/>
            <p:cNvPicPr>
              <a:picLocks noChangeAspect="1"/>
            </p:cNvPicPr>
            <p:nvPr/>
          </p:nvPicPr>
          <p:blipFill rotWithShape="1">
            <a:blip r:embed="rId1"/>
            <a:srcRect l="313" t="3016" b="3380"/>
            <a:stretch>
              <a:fillRect/>
            </a:stretch>
          </p:blipFill>
          <p:spPr>
            <a:xfrm>
              <a:off x="1084409" y="2821781"/>
              <a:ext cx="7368965" cy="1647797"/>
            </a:xfrm>
            <a:prstGeom prst="rect">
              <a:avLst/>
            </a:prstGeom>
            <a:ln>
              <a:solidFill>
                <a:schemeClr val="accent1"/>
              </a:solidFill>
            </a:ln>
          </p:spPr>
        </p:pic>
      </p:gr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Table</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 name="TextBox 5"/>
          <p:cNvSpPr txBox="1"/>
          <p:nvPr/>
        </p:nvSpPr>
        <p:spPr>
          <a:xfrm>
            <a:off x="1084409" y="835308"/>
            <a:ext cx="6862353" cy="707886"/>
          </a:xfrm>
          <a:prstGeom prst="rect">
            <a:avLst/>
          </a:prstGeom>
          <a:noFill/>
        </p:spPr>
        <p:txBody>
          <a:bodyPr wrap="square" rtlCol="0">
            <a:spAutoFit/>
          </a:bodyPr>
          <a:lstStyle/>
          <a:p>
            <a:r>
              <a:rPr lang="vi-VN" sz="2000" dirty="0">
                <a:effectLst/>
                <a:latin typeface="+mn-lt"/>
                <a:ea typeface="Times New Roman" panose="02020603050405020304" pitchFamily="18" charset="0"/>
              </a:rPr>
              <a:t>Bootstrap hỗ trợ một số định dạng bảng có giao diện linh hoạt như sau:</a:t>
            </a:r>
            <a:endParaRPr lang="en-US" sz="2000" dirty="0">
              <a:effectLst/>
              <a:latin typeface="+mn-lt"/>
              <a:ea typeface="Times New Roman" panose="02020603050405020304" pitchFamily="18" charset="0"/>
            </a:endParaRPr>
          </a:p>
        </p:txBody>
      </p:sp>
      <p:grpSp>
        <p:nvGrpSpPr>
          <p:cNvPr id="8" name="Group 7"/>
          <p:cNvGrpSpPr/>
          <p:nvPr/>
        </p:nvGrpSpPr>
        <p:grpSpPr>
          <a:xfrm>
            <a:off x="1044699" y="1648117"/>
            <a:ext cx="7346317" cy="2611732"/>
            <a:chOff x="1044699" y="1648117"/>
            <a:chExt cx="7346317" cy="2611732"/>
          </a:xfrm>
        </p:grpSpPr>
        <p:sp>
          <p:nvSpPr>
            <p:cNvPr id="7" name="TextBox 6"/>
            <p:cNvSpPr txBox="1"/>
            <p:nvPr/>
          </p:nvSpPr>
          <p:spPr>
            <a:xfrm>
              <a:off x="1084409" y="1648117"/>
              <a:ext cx="6179108" cy="1015663"/>
            </a:xfrm>
            <a:prstGeom prst="rect">
              <a:avLst/>
            </a:prstGeom>
            <a:noFill/>
          </p:spPr>
          <p:txBody>
            <a:bodyPr wrap="square" rtlCol="0">
              <a:spAutoFit/>
            </a:bodyPr>
            <a:lstStyle/>
            <a:p>
              <a:pPr marL="285750" indent="-285750">
                <a:buFont typeface="Courier New" panose="02070309020205020404" pitchFamily="49" charset="0"/>
                <a:buChar char="o"/>
              </a:pPr>
              <a:r>
                <a:rPr lang="en-US" sz="2000" b="0" i="0" dirty="0">
                  <a:solidFill>
                    <a:srgbClr val="000000"/>
                  </a:solidFill>
                  <a:effectLst/>
                  <a:latin typeface="+mn-lt"/>
                </a:rPr>
                <a:t>Bordered Table</a:t>
              </a:r>
              <a:endParaRPr lang="vi-VN" sz="2000" dirty="0">
                <a:latin typeface="+mn-lt"/>
              </a:endParaRPr>
            </a:p>
            <a:p>
              <a:r>
                <a:rPr lang="vi-VN" sz="2000" dirty="0"/>
                <a:t>Lớp </a:t>
              </a:r>
              <a:r>
                <a:rPr lang="vi-VN" sz="2000" dirty="0">
                  <a:solidFill>
                    <a:srgbClr val="FF0000"/>
                  </a:solidFill>
                </a:rPr>
                <a:t>.table-brodered</a:t>
              </a:r>
              <a:r>
                <a:rPr lang="vi-VN" sz="2000" dirty="0"/>
                <a:t> này cung cấp một bảng có đường viền trên tất cả các ô của bảng</a:t>
              </a:r>
              <a:endParaRPr lang="en-US" sz="2000" dirty="0"/>
            </a:p>
          </p:txBody>
        </p:sp>
        <p:pic>
          <p:nvPicPr>
            <p:cNvPr id="5" name="Picture 4"/>
            <p:cNvPicPr>
              <a:picLocks noChangeAspect="1"/>
            </p:cNvPicPr>
            <p:nvPr/>
          </p:nvPicPr>
          <p:blipFill>
            <a:blip r:embed="rId1"/>
            <a:stretch>
              <a:fillRect/>
            </a:stretch>
          </p:blipFill>
          <p:spPr>
            <a:xfrm>
              <a:off x="1044699" y="2789062"/>
              <a:ext cx="7346317" cy="1470787"/>
            </a:xfrm>
            <a:prstGeom prst="rect">
              <a:avLst/>
            </a:prstGeom>
            <a:ln>
              <a:solidFill>
                <a:schemeClr val="accent1"/>
              </a:solidFill>
            </a:ln>
          </p:spPr>
        </p:pic>
      </p:gr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Table</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 name="TextBox 5"/>
          <p:cNvSpPr txBox="1"/>
          <p:nvPr/>
        </p:nvSpPr>
        <p:spPr>
          <a:xfrm>
            <a:off x="1084409" y="835308"/>
            <a:ext cx="6862353" cy="707886"/>
          </a:xfrm>
          <a:prstGeom prst="rect">
            <a:avLst/>
          </a:prstGeom>
          <a:noFill/>
        </p:spPr>
        <p:txBody>
          <a:bodyPr wrap="square" rtlCol="0">
            <a:spAutoFit/>
          </a:bodyPr>
          <a:lstStyle/>
          <a:p>
            <a:r>
              <a:rPr lang="vi-VN" sz="2000" dirty="0">
                <a:effectLst/>
                <a:latin typeface="+mn-lt"/>
                <a:ea typeface="Times New Roman" panose="02020603050405020304" pitchFamily="18" charset="0"/>
              </a:rPr>
              <a:t>Bootstrap hỗ trợ một số định dạng bảng có giao diện linh hoạt như sau:</a:t>
            </a:r>
            <a:endParaRPr lang="en-US" sz="2000" dirty="0">
              <a:effectLst/>
              <a:latin typeface="+mn-lt"/>
              <a:ea typeface="Times New Roman" panose="02020603050405020304" pitchFamily="18" charset="0"/>
            </a:endParaRPr>
          </a:p>
        </p:txBody>
      </p:sp>
      <p:grpSp>
        <p:nvGrpSpPr>
          <p:cNvPr id="8" name="Group 7"/>
          <p:cNvGrpSpPr/>
          <p:nvPr/>
        </p:nvGrpSpPr>
        <p:grpSpPr>
          <a:xfrm>
            <a:off x="1038098" y="1630217"/>
            <a:ext cx="7318659" cy="2592734"/>
            <a:chOff x="1038098" y="1630217"/>
            <a:chExt cx="7318659" cy="2592734"/>
          </a:xfrm>
        </p:grpSpPr>
        <p:sp>
          <p:nvSpPr>
            <p:cNvPr id="7" name="TextBox 6"/>
            <p:cNvSpPr txBox="1"/>
            <p:nvPr/>
          </p:nvSpPr>
          <p:spPr>
            <a:xfrm>
              <a:off x="1038098" y="1630217"/>
              <a:ext cx="6179108" cy="1015663"/>
            </a:xfrm>
            <a:prstGeom prst="rect">
              <a:avLst/>
            </a:prstGeom>
            <a:noFill/>
          </p:spPr>
          <p:txBody>
            <a:bodyPr wrap="square" rtlCol="0">
              <a:spAutoFit/>
            </a:bodyPr>
            <a:lstStyle/>
            <a:p>
              <a:pPr marL="285750" indent="-285750">
                <a:buFont typeface="Courier New" panose="02070309020205020404" pitchFamily="49" charset="0"/>
                <a:buChar char="o"/>
              </a:pPr>
              <a:r>
                <a:rPr lang="en-US" sz="2000" b="0" i="0" dirty="0">
                  <a:solidFill>
                    <a:srgbClr val="000000"/>
                  </a:solidFill>
                  <a:effectLst/>
                  <a:latin typeface="+mn-lt"/>
                </a:rPr>
                <a:t>Black/Dark Table</a:t>
              </a:r>
              <a:endParaRPr lang="vi-VN" sz="2000" dirty="0">
                <a:latin typeface="+mn-lt"/>
              </a:endParaRPr>
            </a:p>
            <a:p>
              <a:r>
                <a:rPr lang="vi-VN" sz="2000" dirty="0"/>
                <a:t>Lớp </a:t>
              </a:r>
              <a:r>
                <a:rPr lang="vi-VN" sz="2000" dirty="0">
                  <a:solidFill>
                    <a:srgbClr val="FF0000"/>
                  </a:solidFill>
                </a:rPr>
                <a:t>.table-dark</a:t>
              </a:r>
              <a:r>
                <a:rPr lang="vi-VN" sz="2000" dirty="0"/>
                <a:t> này cung cấp một bảng có nền màu đen</a:t>
              </a:r>
              <a:endParaRPr lang="en-US" sz="2000" dirty="0"/>
            </a:p>
          </p:txBody>
        </p:sp>
        <p:pic>
          <p:nvPicPr>
            <p:cNvPr id="5" name="Picture 4"/>
            <p:cNvPicPr>
              <a:picLocks noChangeAspect="1"/>
            </p:cNvPicPr>
            <p:nvPr/>
          </p:nvPicPr>
          <p:blipFill rotWithShape="1">
            <a:blip r:embed="rId1"/>
            <a:srcRect l="736" t="4134" r="-1"/>
            <a:stretch>
              <a:fillRect/>
            </a:stretch>
          </p:blipFill>
          <p:spPr>
            <a:xfrm>
              <a:off x="1084409" y="2734817"/>
              <a:ext cx="7272348" cy="1488134"/>
            </a:xfrm>
            <a:prstGeom prst="rect">
              <a:avLst/>
            </a:prstGeom>
          </p:spPr>
        </p:pic>
      </p:gr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Table</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 name="TextBox 5"/>
          <p:cNvSpPr txBox="1"/>
          <p:nvPr/>
        </p:nvSpPr>
        <p:spPr>
          <a:xfrm>
            <a:off x="1084409" y="835308"/>
            <a:ext cx="6862353" cy="707886"/>
          </a:xfrm>
          <a:prstGeom prst="rect">
            <a:avLst/>
          </a:prstGeom>
          <a:noFill/>
        </p:spPr>
        <p:txBody>
          <a:bodyPr wrap="square" rtlCol="0">
            <a:spAutoFit/>
          </a:bodyPr>
          <a:lstStyle/>
          <a:p>
            <a:r>
              <a:rPr lang="vi-VN" sz="2000" dirty="0">
                <a:effectLst/>
                <a:latin typeface="+mn-lt"/>
                <a:ea typeface="Times New Roman" panose="02020603050405020304" pitchFamily="18" charset="0"/>
              </a:rPr>
              <a:t>Bootstrap hỗ trợ một số định dạng bảng có giao diện linh hoạt như sau:</a:t>
            </a:r>
            <a:endParaRPr lang="en-US" sz="2000" dirty="0">
              <a:effectLst/>
              <a:latin typeface="+mn-lt"/>
              <a:ea typeface="Times New Roman" panose="02020603050405020304" pitchFamily="18" charset="0"/>
            </a:endParaRPr>
          </a:p>
        </p:txBody>
      </p:sp>
      <p:grpSp>
        <p:nvGrpSpPr>
          <p:cNvPr id="8" name="Group 7"/>
          <p:cNvGrpSpPr/>
          <p:nvPr/>
        </p:nvGrpSpPr>
        <p:grpSpPr>
          <a:xfrm>
            <a:off x="1043148" y="1525982"/>
            <a:ext cx="7059889" cy="2760184"/>
            <a:chOff x="1043148" y="1525982"/>
            <a:chExt cx="7059889" cy="2760184"/>
          </a:xfrm>
        </p:grpSpPr>
        <p:sp>
          <p:nvSpPr>
            <p:cNvPr id="7" name="TextBox 6"/>
            <p:cNvSpPr txBox="1"/>
            <p:nvPr/>
          </p:nvSpPr>
          <p:spPr>
            <a:xfrm>
              <a:off x="1043148" y="1525982"/>
              <a:ext cx="6179108" cy="1323439"/>
            </a:xfrm>
            <a:prstGeom prst="rect">
              <a:avLst/>
            </a:prstGeom>
            <a:noFill/>
          </p:spPr>
          <p:txBody>
            <a:bodyPr wrap="square" rtlCol="0">
              <a:spAutoFit/>
            </a:bodyPr>
            <a:lstStyle/>
            <a:p>
              <a:pPr marL="285750" indent="-285750">
                <a:buFont typeface="Courier New" panose="02070309020205020404" pitchFamily="49" charset="0"/>
                <a:buChar char="o"/>
              </a:pPr>
              <a:r>
                <a:rPr lang="en-US" sz="2000" b="0" i="0" dirty="0">
                  <a:solidFill>
                    <a:srgbClr val="000000"/>
                  </a:solidFill>
                  <a:effectLst/>
                  <a:latin typeface="+mn-lt"/>
                </a:rPr>
                <a:t>Dark Striped Table</a:t>
              </a:r>
              <a:endParaRPr lang="vi-VN" sz="2000" dirty="0">
                <a:latin typeface="+mn-lt"/>
              </a:endParaRPr>
            </a:p>
            <a:p>
              <a:r>
                <a:rPr lang="vi-VN" sz="2000" dirty="0"/>
                <a:t>Bảng này bao gồm lớp </a:t>
              </a:r>
              <a:r>
                <a:rPr lang="vi-VN" sz="2000" dirty="0">
                  <a:solidFill>
                    <a:srgbClr val="FF0000"/>
                  </a:solidFill>
                </a:rPr>
                <a:t>.table-striped </a:t>
              </a:r>
              <a:r>
                <a:rPr lang="vi-VN" sz="2000" dirty="0">
                  <a:solidFill>
                    <a:schemeClr val="accent1"/>
                  </a:solidFill>
                </a:rPr>
                <a:t>và lớp </a:t>
              </a:r>
              <a:r>
                <a:rPr lang="vi-VN" sz="2000" dirty="0">
                  <a:solidFill>
                    <a:srgbClr val="FF0000"/>
                  </a:solidFill>
                </a:rPr>
                <a:t>.table-dark </a:t>
              </a:r>
              <a:r>
                <a:rPr lang="vi-VN" sz="2000" dirty="0"/>
                <a:t>cung cấp một bảng có các hàng màu đen có sọc xen kẽ nhau</a:t>
              </a:r>
              <a:endParaRPr lang="en-US" sz="2000" dirty="0"/>
            </a:p>
          </p:txBody>
        </p:sp>
        <p:pic>
          <p:nvPicPr>
            <p:cNvPr id="5" name="Picture 4"/>
            <p:cNvPicPr>
              <a:picLocks noChangeAspect="1"/>
            </p:cNvPicPr>
            <p:nvPr/>
          </p:nvPicPr>
          <p:blipFill>
            <a:blip r:embed="rId1"/>
            <a:stretch>
              <a:fillRect/>
            </a:stretch>
          </p:blipFill>
          <p:spPr>
            <a:xfrm>
              <a:off x="1084409" y="2914447"/>
              <a:ext cx="7018628" cy="1371719"/>
            </a:xfrm>
            <a:prstGeom prst="rect">
              <a:avLst/>
            </a:prstGeom>
          </p:spPr>
        </p:pic>
      </p:gr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Forms</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 name="TextBox 5"/>
          <p:cNvSpPr txBox="1"/>
          <p:nvPr/>
        </p:nvSpPr>
        <p:spPr>
          <a:xfrm>
            <a:off x="1084409" y="835308"/>
            <a:ext cx="6862353" cy="707886"/>
          </a:xfrm>
          <a:prstGeom prst="rect">
            <a:avLst/>
          </a:prstGeom>
          <a:noFill/>
        </p:spPr>
        <p:txBody>
          <a:bodyPr wrap="square" rtlCol="0">
            <a:spAutoFit/>
          </a:bodyPr>
          <a:lstStyle/>
          <a:p>
            <a:r>
              <a:rPr lang="vi-VN" sz="2000" dirty="0">
                <a:effectLst/>
                <a:latin typeface="+mn-lt"/>
                <a:ea typeface="Times New Roman" panose="02020603050405020304" pitchFamily="18" charset="0"/>
              </a:rPr>
              <a:t>Bootstrap hỗ trợ một số biểu mẫu có sẵn có thể tùy chọn kiểu dáng, bố cục và các thành phần khác</a:t>
            </a:r>
            <a:endParaRPr lang="en-US" sz="2000" dirty="0">
              <a:effectLst/>
              <a:latin typeface="+mn-lt"/>
              <a:ea typeface="Times New Roman" panose="02020603050405020304" pitchFamily="18" charset="0"/>
            </a:endParaRPr>
          </a:p>
        </p:txBody>
      </p:sp>
      <p:grpSp>
        <p:nvGrpSpPr>
          <p:cNvPr id="11" name="Group 10"/>
          <p:cNvGrpSpPr/>
          <p:nvPr/>
        </p:nvGrpSpPr>
        <p:grpSpPr>
          <a:xfrm>
            <a:off x="1043148" y="1525982"/>
            <a:ext cx="6861262" cy="2830877"/>
            <a:chOff x="1043148" y="1525982"/>
            <a:chExt cx="6861262" cy="2830877"/>
          </a:xfrm>
        </p:grpSpPr>
        <p:sp>
          <p:nvSpPr>
            <p:cNvPr id="7" name="TextBox 6"/>
            <p:cNvSpPr txBox="1"/>
            <p:nvPr/>
          </p:nvSpPr>
          <p:spPr>
            <a:xfrm>
              <a:off x="1043148" y="1525982"/>
              <a:ext cx="6179108" cy="829945"/>
            </a:xfrm>
            <a:prstGeom prst="rect">
              <a:avLst/>
            </a:prstGeom>
            <a:noFill/>
          </p:spPr>
          <p:txBody>
            <a:bodyPr wrap="square" rtlCol="0">
              <a:spAutoFit/>
            </a:bodyPr>
            <a:lstStyle/>
            <a:p>
              <a:r>
                <a:rPr lang="vi-VN" sz="2000" dirty="0">
                  <a:latin typeface="Arial" panose="020B0604020202020204" pitchFamily="34" charset="0"/>
                  <a:cs typeface="Arial" panose="020B0604020202020204" pitchFamily="34" charset="0"/>
                </a:rPr>
                <a:t>Cơ bản nhất</a:t>
              </a:r>
              <a:r>
                <a:rPr lang="vi-VN" sz="2800" b="0" i="0" dirty="0">
                  <a:solidFill>
                    <a:srgbClr val="FFFFFF"/>
                  </a:solidFill>
                  <a:effectLst/>
                  <a:latin typeface="Arial" panose="020B0604020202020204" pitchFamily="34" charset="0"/>
                  <a:cs typeface="Arial" panose="020B0604020202020204" pitchFamily="34" charset="0"/>
                </a:rPr>
                <a:t> </a:t>
              </a:r>
              <a:r>
                <a:rPr lang="vi-VN" sz="2000" b="0" i="0" dirty="0">
                  <a:solidFill>
                    <a:schemeClr val="accent1"/>
                  </a:solidFill>
                  <a:effectLst/>
                  <a:latin typeface="Arial" panose="020B0604020202020204" pitchFamily="34" charset="0"/>
                  <a:cs typeface="Arial" panose="020B0604020202020204" pitchFamily="34" charset="0"/>
                </a:rPr>
                <a:t>biểu mẫu đăng nhập đơn giản với các trường nhập email, mật khẩu, hộp kiểm và nút gửi</a:t>
              </a:r>
              <a:endParaRPr lang="vi-VN" sz="2000" dirty="0">
                <a:solidFill>
                  <a:schemeClr val="accent1"/>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1"/>
            <a:stretch>
              <a:fillRect/>
            </a:stretch>
          </p:blipFill>
          <p:spPr>
            <a:xfrm>
              <a:off x="1075246" y="2561661"/>
              <a:ext cx="6829164" cy="1795198"/>
            </a:xfrm>
            <a:prstGeom prst="rect">
              <a:avLst/>
            </a:prstGeom>
            <a:ln>
              <a:solidFill>
                <a:schemeClr val="accent1"/>
              </a:solidFill>
            </a:ln>
          </p:spPr>
        </p:pic>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93727" y="315923"/>
            <a:ext cx="77175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dirty="0">
                <a:latin typeface="Arial" panose="020B0604020202020204" pitchFamily="34" charset="0"/>
                <a:cs typeface="Arial" panose="020B0604020202020204" pitchFamily="34" charset="0"/>
              </a:rPr>
              <a:t>PHP &amp; MySQL</a:t>
            </a:r>
            <a:endParaRPr sz="3200" dirty="0">
              <a:latin typeface="Arial" panose="020B0604020202020204" pitchFamily="34" charset="0"/>
              <a:cs typeface="Arial" panose="020B0604020202020204" pitchFamily="34" charset="0"/>
            </a:endParaRPr>
          </a:p>
        </p:txBody>
      </p:sp>
      <p:grpSp>
        <p:nvGrpSpPr>
          <p:cNvPr id="664" name="Google Shape;664;p30"/>
          <p:cNvGrpSpPr/>
          <p:nvPr/>
        </p:nvGrpSpPr>
        <p:grpSpPr>
          <a:xfrm rot="617559" flipH="1">
            <a:off x="93572" y="135079"/>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382867" y="9454"/>
            <a:ext cx="1200168" cy="1244594"/>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502543" y="1003569"/>
            <a:ext cx="483948" cy="414077"/>
            <a:chOff x="5236350" y="592059"/>
            <a:chExt cx="666939" cy="696319"/>
          </a:xfrm>
        </p:grpSpPr>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0"/>
            <p:cNvSpPr/>
            <p:nvPr/>
          </p:nvSpPr>
          <p:spPr>
            <a:xfrm flipH="1">
              <a:off x="5248681" y="613865"/>
              <a:ext cx="641815" cy="653188"/>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9" y="762231"/>
              <a:ext cx="334190"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 name="TextBox 4"/>
          <p:cNvSpPr txBox="1"/>
          <p:nvPr/>
        </p:nvSpPr>
        <p:spPr>
          <a:xfrm>
            <a:off x="878314" y="1570830"/>
            <a:ext cx="3697279" cy="2462213"/>
          </a:xfrm>
          <a:prstGeom prst="rect">
            <a:avLst/>
          </a:prstGeom>
          <a:noFill/>
        </p:spPr>
        <p:txBody>
          <a:bodyPr wrap="square" rtlCol="0">
            <a:spAutoFit/>
          </a:bodyPr>
          <a:lstStyle/>
          <a:p>
            <a:r>
              <a:rPr lang="vi-VN" sz="2000" dirty="0">
                <a:solidFill>
                  <a:srgbClr val="000000"/>
                </a:solidFill>
                <a:effectLst/>
                <a:latin typeface="+mn-lt"/>
                <a:ea typeface="Times New Roman" panose="02020603050405020304" pitchFamily="18" charset="0"/>
              </a:rPr>
              <a:t>PHP và MySQL thường được kết hợp với nhau để phát triển các ứng dụng web động. PHP sử dụng để tạo các trang web tương tác và MySQL sử dụng để lưu trữ dữ liệu của các trang web đó.</a:t>
            </a:r>
            <a:endParaRPr lang="en-US" sz="2000" dirty="0">
              <a:effectLst/>
              <a:latin typeface="+mn-lt"/>
              <a:ea typeface="Times New Roman" panose="02020603050405020304" pitchFamily="18" charset="0"/>
            </a:endParaRPr>
          </a:p>
          <a:p>
            <a:endParaRPr lang="en-US" dirty="0"/>
          </a:p>
        </p:txBody>
      </p:sp>
      <p:pic>
        <p:nvPicPr>
          <p:cNvPr id="3" name="Picture 2"/>
          <p:cNvPicPr>
            <a:picLocks noChangeAspect="1"/>
          </p:cNvPicPr>
          <p:nvPr/>
        </p:nvPicPr>
        <p:blipFill>
          <a:blip r:embed="rId1"/>
          <a:stretch>
            <a:fillRect/>
          </a:stretch>
        </p:blipFill>
        <p:spPr>
          <a:xfrm>
            <a:off x="4575810" y="1250315"/>
            <a:ext cx="4215765" cy="2602865"/>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Thêm dữ liệu</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 name="TextBox 5"/>
          <p:cNvSpPr txBox="1"/>
          <p:nvPr/>
        </p:nvSpPr>
        <p:spPr>
          <a:xfrm>
            <a:off x="1056640" y="897890"/>
            <a:ext cx="6348730" cy="1631315"/>
          </a:xfrm>
          <a:prstGeom prst="rect">
            <a:avLst/>
          </a:prstGeom>
          <a:noFill/>
        </p:spPr>
        <p:txBody>
          <a:bodyPr wrap="square" rtlCol="0">
            <a:spAutoFit/>
          </a:bodyPr>
          <a:lstStyle/>
          <a:p>
            <a:pPr marL="342900" indent="-342900">
              <a:buFont typeface="Arial" panose="020B0604020202020204" pitchFamily="34" charset="0"/>
              <a:buChar char="•"/>
            </a:pPr>
            <a:r>
              <a:rPr lang="vi-VN" sz="2000" dirty="0">
                <a:latin typeface="+mn-lt"/>
                <a:ea typeface="Times New Roman" panose="02020603050405020304" pitchFamily="18" charset="0"/>
              </a:rPr>
              <a:t>Để thêm dữ liệu vào CSDL MySQL trong PHP cần phải sử dụng câu lệnh INSERT INTO</a:t>
            </a:r>
            <a:endParaRPr lang="vi-VN" sz="2000" dirty="0">
              <a:latin typeface="+mn-lt"/>
              <a:ea typeface="Times New Roman" panose="02020603050405020304" pitchFamily="18" charset="0"/>
            </a:endParaRPr>
          </a:p>
          <a:p>
            <a:pPr marL="342900" indent="-342900">
              <a:buFont typeface="Arial" panose="020B0604020202020204" pitchFamily="34" charset="0"/>
              <a:buChar char="•"/>
            </a:pPr>
            <a:r>
              <a:rPr lang="vi-VN" sz="2000" dirty="0">
                <a:effectLst/>
                <a:latin typeface="+mn-lt"/>
                <a:ea typeface="Times New Roman" panose="02020603050405020304" pitchFamily="18" charset="0"/>
              </a:rPr>
              <a:t>Ví dụ:</a:t>
            </a:r>
            <a:endParaRPr lang="vi-VN" sz="2000" dirty="0">
              <a:effectLst/>
              <a:latin typeface="+mn-lt"/>
              <a:ea typeface="Times New Roman" panose="02020603050405020304" pitchFamily="18" charset="0"/>
            </a:endParaRPr>
          </a:p>
          <a:p>
            <a:endParaRPr lang="vi-VN" sz="2000" dirty="0">
              <a:effectLst/>
              <a:latin typeface="+mn-lt"/>
              <a:ea typeface="Times New Roman" panose="02020603050405020304" pitchFamily="18" charset="0"/>
            </a:endParaRPr>
          </a:p>
          <a:p>
            <a:endParaRPr lang="en-US" sz="2000" dirty="0">
              <a:effectLst/>
              <a:latin typeface="+mn-lt"/>
              <a:ea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1523365" y="1979930"/>
            <a:ext cx="5873750" cy="1871345"/>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Xóa dữ liệu</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 name="Group 7"/>
          <p:cNvGrpSpPr/>
          <p:nvPr/>
        </p:nvGrpSpPr>
        <p:grpSpPr>
          <a:xfrm>
            <a:off x="1056609" y="895548"/>
            <a:ext cx="6743399" cy="3026662"/>
            <a:chOff x="1056609" y="895548"/>
            <a:chExt cx="6743399" cy="3026662"/>
          </a:xfrm>
        </p:grpSpPr>
        <p:sp>
          <p:nvSpPr>
            <p:cNvPr id="6" name="TextBox 5"/>
            <p:cNvSpPr txBox="1"/>
            <p:nvPr/>
          </p:nvSpPr>
          <p:spPr>
            <a:xfrm>
              <a:off x="1056609" y="895548"/>
              <a:ext cx="6348651" cy="1323439"/>
            </a:xfrm>
            <a:prstGeom prst="rect">
              <a:avLst/>
            </a:prstGeom>
            <a:noFill/>
          </p:spPr>
          <p:txBody>
            <a:bodyPr wrap="square" rtlCol="0">
              <a:spAutoFit/>
            </a:bodyPr>
            <a:lstStyle/>
            <a:p>
              <a:pPr marL="342900" indent="-342900">
                <a:buFont typeface="Arial" panose="020B0604020202020204" pitchFamily="34" charset="0"/>
                <a:buChar char="•"/>
              </a:pPr>
              <a:r>
                <a:rPr lang="vi-VN" sz="2000" dirty="0">
                  <a:effectLst/>
                  <a:latin typeface="+mn-lt"/>
                  <a:ea typeface="Times New Roman" panose="02020603050405020304" pitchFamily="18" charset="0"/>
                </a:rPr>
                <a:t>Để xóa dữ liệu trong CSDL MySQL cần sử dụng câu lệnh DELETE</a:t>
              </a:r>
              <a:endParaRPr lang="vi-VN" sz="2000" dirty="0">
                <a:effectLst/>
                <a:latin typeface="+mn-lt"/>
                <a:ea typeface="Times New Roman" panose="02020603050405020304" pitchFamily="18" charset="0"/>
              </a:endParaRPr>
            </a:p>
            <a:p>
              <a:pPr marL="342900" indent="-342900">
                <a:buFont typeface="Arial" panose="020B0604020202020204" pitchFamily="34" charset="0"/>
                <a:buChar char="•"/>
              </a:pPr>
              <a:r>
                <a:rPr lang="vi-VN" sz="2000" dirty="0">
                  <a:effectLst/>
                  <a:latin typeface="+mn-lt"/>
                  <a:ea typeface="Times New Roman" panose="02020603050405020304" pitchFamily="18" charset="0"/>
                </a:rPr>
                <a:t>Ví dụ:</a:t>
              </a:r>
              <a:endParaRPr lang="vi-VN" sz="2000" dirty="0">
                <a:effectLst/>
                <a:latin typeface="+mn-lt"/>
                <a:ea typeface="Times New Roman" panose="02020603050405020304" pitchFamily="18" charset="0"/>
              </a:endParaRPr>
            </a:p>
            <a:p>
              <a:pPr marL="342900" indent="-342900">
                <a:buFont typeface="Arial" panose="020B0604020202020204" pitchFamily="34" charset="0"/>
                <a:buChar char="•"/>
              </a:pPr>
              <a:endParaRPr lang="en-US" sz="2000" dirty="0">
                <a:effectLst/>
                <a:latin typeface="+mn-lt"/>
                <a:ea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1209954" y="2041070"/>
              <a:ext cx="6590054" cy="1881140"/>
            </a:xfrm>
            <a:prstGeom prst="rect">
              <a:avLst/>
            </a:prstGeom>
          </p:spPr>
        </p:pic>
      </p:grpSp>
      <p:pic>
        <p:nvPicPr>
          <p:cNvPr id="2" name="Picture 1"/>
          <p:cNvPicPr>
            <a:picLocks noChangeAspect="1"/>
          </p:cNvPicPr>
          <p:nvPr/>
        </p:nvPicPr>
        <p:blipFill>
          <a:blip r:embed="rId2"/>
          <a:stretch>
            <a:fillRect/>
          </a:stretch>
        </p:blipFill>
        <p:spPr>
          <a:xfrm>
            <a:off x="1217930" y="2040890"/>
            <a:ext cx="6448425" cy="1882140"/>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Sửa dữ liệu</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 name="TextBox 5"/>
          <p:cNvSpPr txBox="1"/>
          <p:nvPr/>
        </p:nvSpPr>
        <p:spPr>
          <a:xfrm>
            <a:off x="1056640" y="897890"/>
            <a:ext cx="6216650" cy="1323340"/>
          </a:xfrm>
          <a:prstGeom prst="rect">
            <a:avLst/>
          </a:prstGeom>
          <a:noFill/>
        </p:spPr>
        <p:txBody>
          <a:bodyPr wrap="square" rtlCol="0">
            <a:spAutoFit/>
          </a:bodyPr>
          <a:lstStyle/>
          <a:p>
            <a:pPr marL="342900" indent="-342900">
              <a:buFont typeface="Arial" panose="020B0604020202020204" pitchFamily="34" charset="0"/>
              <a:buChar char="•"/>
            </a:pPr>
            <a:r>
              <a:rPr lang="vi-VN" sz="2000" dirty="0">
                <a:effectLst/>
                <a:latin typeface="+mn-lt"/>
                <a:ea typeface="Times New Roman" panose="02020603050405020304" pitchFamily="18" charset="0"/>
              </a:rPr>
              <a:t>Để thực hiện sửa hay cập nhật dữ liệu trong CSDL MySQL cần sử dụng câu lệnh UPDATE</a:t>
            </a:r>
            <a:endParaRPr lang="en-US" sz="2000" dirty="0">
              <a:effectLst/>
              <a:latin typeface="+mn-lt"/>
              <a:ea typeface="Times New Roman" panose="02020603050405020304" pitchFamily="18" charset="0"/>
            </a:endParaRPr>
          </a:p>
          <a:p>
            <a:pPr marL="342900" indent="-342900">
              <a:buFont typeface="Arial" panose="020B0604020202020204" pitchFamily="34" charset="0"/>
              <a:buChar char="•"/>
            </a:pPr>
            <a:r>
              <a:rPr lang="vi-VN" sz="2000" dirty="0">
                <a:latin typeface="+mn-lt"/>
                <a:ea typeface="Times New Roman" panose="02020603050405020304" pitchFamily="18" charset="0"/>
              </a:rPr>
              <a:t>Ví dụ:</a:t>
            </a:r>
            <a:endParaRPr lang="vi-VN" sz="2000" dirty="0">
              <a:latin typeface="+mn-lt"/>
              <a:ea typeface="Times New Roman" panose="02020603050405020304" pitchFamily="18" charset="0"/>
            </a:endParaRPr>
          </a:p>
          <a:p>
            <a:pPr marL="342900" indent="-342900">
              <a:buFont typeface="Arial" panose="020B0604020202020204" pitchFamily="34" charset="0"/>
              <a:buChar char="•"/>
            </a:pPr>
            <a:endParaRPr lang="en-US" sz="2000" dirty="0">
              <a:effectLst/>
              <a:latin typeface="+mn-lt"/>
              <a:ea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1164590" y="2134235"/>
            <a:ext cx="6306185" cy="1645920"/>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0" name="Google Shape;370;p26"/>
          <p:cNvGrpSpPr/>
          <p:nvPr/>
        </p:nvGrpSpPr>
        <p:grpSpPr>
          <a:xfrm>
            <a:off x="5191308" y="3546871"/>
            <a:ext cx="2993431" cy="1197828"/>
            <a:chOff x="824525" y="2880500"/>
            <a:chExt cx="3935100" cy="1295650"/>
          </a:xfrm>
        </p:grpSpPr>
        <p:sp>
          <p:nvSpPr>
            <p:cNvPr id="371" name="Google Shape;371;p26"/>
            <p:cNvSpPr/>
            <p:nvPr/>
          </p:nvSpPr>
          <p:spPr>
            <a:xfrm>
              <a:off x="900725" y="3002850"/>
              <a:ext cx="3858900" cy="1173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6"/>
            <p:cNvSpPr/>
            <p:nvPr/>
          </p:nvSpPr>
          <p:spPr>
            <a:xfrm>
              <a:off x="824525" y="2880500"/>
              <a:ext cx="3858900" cy="11733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3" name="Google Shape;373;p26"/>
          <p:cNvGrpSpPr/>
          <p:nvPr/>
        </p:nvGrpSpPr>
        <p:grpSpPr>
          <a:xfrm>
            <a:off x="5191308" y="1783836"/>
            <a:ext cx="2993431" cy="1201197"/>
            <a:chOff x="824525" y="2880500"/>
            <a:chExt cx="3935100" cy="1295650"/>
          </a:xfrm>
        </p:grpSpPr>
        <p:sp>
          <p:nvSpPr>
            <p:cNvPr id="374" name="Google Shape;374;p26"/>
            <p:cNvSpPr/>
            <p:nvPr/>
          </p:nvSpPr>
          <p:spPr>
            <a:xfrm>
              <a:off x="900725" y="3002850"/>
              <a:ext cx="3858900" cy="1173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26"/>
            <p:cNvSpPr/>
            <p:nvPr/>
          </p:nvSpPr>
          <p:spPr>
            <a:xfrm>
              <a:off x="824525" y="2880500"/>
              <a:ext cx="3858900" cy="11733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6" name="Google Shape;376;p26"/>
          <p:cNvGrpSpPr/>
          <p:nvPr/>
        </p:nvGrpSpPr>
        <p:grpSpPr>
          <a:xfrm>
            <a:off x="1300691" y="3546871"/>
            <a:ext cx="2993431" cy="1197828"/>
            <a:chOff x="824525" y="2880500"/>
            <a:chExt cx="3935100" cy="1295650"/>
          </a:xfrm>
        </p:grpSpPr>
        <p:sp>
          <p:nvSpPr>
            <p:cNvPr id="377" name="Google Shape;377;p26"/>
            <p:cNvSpPr/>
            <p:nvPr/>
          </p:nvSpPr>
          <p:spPr>
            <a:xfrm>
              <a:off x="900725" y="3002850"/>
              <a:ext cx="3858900" cy="1173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6"/>
            <p:cNvSpPr/>
            <p:nvPr/>
          </p:nvSpPr>
          <p:spPr>
            <a:xfrm>
              <a:off x="824525" y="2880500"/>
              <a:ext cx="3858900" cy="11733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9" name="Google Shape;379;p26"/>
          <p:cNvGrpSpPr/>
          <p:nvPr/>
        </p:nvGrpSpPr>
        <p:grpSpPr>
          <a:xfrm>
            <a:off x="1343596" y="1783805"/>
            <a:ext cx="2993431" cy="1201197"/>
            <a:chOff x="824525" y="2880500"/>
            <a:chExt cx="3935100" cy="1295650"/>
          </a:xfrm>
        </p:grpSpPr>
        <p:sp>
          <p:nvSpPr>
            <p:cNvPr id="380" name="Google Shape;380;p26"/>
            <p:cNvSpPr/>
            <p:nvPr/>
          </p:nvSpPr>
          <p:spPr>
            <a:xfrm>
              <a:off x="900725" y="3002850"/>
              <a:ext cx="3858900" cy="11733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6"/>
            <p:cNvSpPr/>
            <p:nvPr/>
          </p:nvSpPr>
          <p:spPr>
            <a:xfrm>
              <a:off x="824525" y="2880500"/>
              <a:ext cx="3858900" cy="11733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3" name="Google Shape;383;p26"/>
          <p:cNvSpPr txBox="1">
            <a:spLocks noGrp="1"/>
          </p:cNvSpPr>
          <p:nvPr>
            <p:ph type="title"/>
          </p:nvPr>
        </p:nvSpPr>
        <p:spPr>
          <a:xfrm>
            <a:off x="613533" y="369232"/>
            <a:ext cx="7693331"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a:latin typeface="Arial" panose="020B0604020202020204" pitchFamily="34" charset="0"/>
                <a:cs typeface="Arial" panose="020B0604020202020204" pitchFamily="34" charset="0"/>
              </a:rPr>
              <a:t>NỘI DUNG</a:t>
            </a:r>
            <a:endParaRPr sz="4000" dirty="0">
              <a:latin typeface="Arial" panose="020B0604020202020204" pitchFamily="34" charset="0"/>
              <a:cs typeface="Arial" panose="020B0604020202020204" pitchFamily="34" charset="0"/>
            </a:endParaRPr>
          </a:p>
        </p:txBody>
      </p:sp>
      <p:sp>
        <p:nvSpPr>
          <p:cNvPr id="384" name="Google Shape;384;p26"/>
          <p:cNvSpPr txBox="1">
            <a:spLocks noGrp="1"/>
          </p:cNvSpPr>
          <p:nvPr>
            <p:ph type="title" idx="2"/>
          </p:nvPr>
        </p:nvSpPr>
        <p:spPr>
          <a:xfrm>
            <a:off x="851600" y="1079788"/>
            <a:ext cx="98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
        <p:nvSpPr>
          <p:cNvPr id="385" name="Google Shape;385;p26"/>
          <p:cNvSpPr txBox="1">
            <a:spLocks noGrp="1"/>
          </p:cNvSpPr>
          <p:nvPr>
            <p:ph type="title" idx="3"/>
          </p:nvPr>
        </p:nvSpPr>
        <p:spPr>
          <a:xfrm>
            <a:off x="1835785" y="1848485"/>
            <a:ext cx="1950720" cy="1136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Lý do chọn</a:t>
            </a:r>
            <a:br>
              <a:rPr lang="vi-VN" dirty="0">
                <a:latin typeface="+mn-lt"/>
              </a:rPr>
            </a:br>
            <a:r>
              <a:rPr lang="vi-VN" dirty="0">
                <a:latin typeface="+mn-lt"/>
              </a:rPr>
              <a:t> </a:t>
            </a:r>
            <a:r>
              <a:rPr lang="en-US" altLang="vi-VN" dirty="0">
                <a:latin typeface="+mn-lt"/>
              </a:rPr>
              <a:t>   </a:t>
            </a:r>
            <a:r>
              <a:rPr lang="vi-VN" dirty="0">
                <a:latin typeface="+mn-lt"/>
              </a:rPr>
              <a:t>đề tài</a:t>
            </a:r>
            <a:endParaRPr dirty="0">
              <a:latin typeface="+mn-lt"/>
            </a:endParaRPr>
          </a:p>
        </p:txBody>
      </p:sp>
      <p:sp>
        <p:nvSpPr>
          <p:cNvPr id="387" name="Google Shape;387;p26"/>
          <p:cNvSpPr txBox="1">
            <a:spLocks noGrp="1"/>
          </p:cNvSpPr>
          <p:nvPr>
            <p:ph type="title" idx="5"/>
          </p:nvPr>
        </p:nvSpPr>
        <p:spPr>
          <a:xfrm>
            <a:off x="851600" y="2839300"/>
            <a:ext cx="98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388" name="Google Shape;388;p26"/>
          <p:cNvSpPr txBox="1">
            <a:spLocks noGrp="1"/>
          </p:cNvSpPr>
          <p:nvPr>
            <p:ph type="title" idx="6"/>
          </p:nvPr>
        </p:nvSpPr>
        <p:spPr>
          <a:xfrm>
            <a:off x="1300480" y="3680460"/>
            <a:ext cx="2935605" cy="9912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Phân tích thiết kế hệ thống</a:t>
            </a:r>
            <a:endParaRPr dirty="0">
              <a:latin typeface="+mn-lt"/>
            </a:endParaRPr>
          </a:p>
        </p:txBody>
      </p:sp>
      <p:sp>
        <p:nvSpPr>
          <p:cNvPr id="390" name="Google Shape;390;p26"/>
          <p:cNvSpPr txBox="1">
            <a:spLocks noGrp="1"/>
          </p:cNvSpPr>
          <p:nvPr>
            <p:ph type="title" idx="8"/>
          </p:nvPr>
        </p:nvSpPr>
        <p:spPr>
          <a:xfrm>
            <a:off x="4699300" y="1079800"/>
            <a:ext cx="98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391" name="Google Shape;391;p26"/>
          <p:cNvSpPr txBox="1">
            <a:spLocks noGrp="1"/>
          </p:cNvSpPr>
          <p:nvPr>
            <p:ph type="title" idx="9"/>
          </p:nvPr>
        </p:nvSpPr>
        <p:spPr>
          <a:xfrm>
            <a:off x="5683250" y="1848485"/>
            <a:ext cx="2016125" cy="10229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vi-VN" dirty="0">
                <a:latin typeface="+mn-lt"/>
              </a:rPr>
              <a:t> </a:t>
            </a:r>
            <a:r>
              <a:rPr lang="vi-VN" dirty="0">
                <a:latin typeface="+mn-lt"/>
              </a:rPr>
              <a:t>Lý thuyết nghiên cứu</a:t>
            </a:r>
            <a:endParaRPr dirty="0">
              <a:latin typeface="+mn-lt"/>
            </a:endParaRPr>
          </a:p>
        </p:txBody>
      </p:sp>
      <p:sp>
        <p:nvSpPr>
          <p:cNvPr id="393" name="Google Shape;393;p26"/>
          <p:cNvSpPr txBox="1">
            <a:spLocks noGrp="1"/>
          </p:cNvSpPr>
          <p:nvPr>
            <p:ph type="title" idx="14"/>
          </p:nvPr>
        </p:nvSpPr>
        <p:spPr>
          <a:xfrm>
            <a:off x="4699300" y="2839300"/>
            <a:ext cx="9840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394" name="Google Shape;394;p26"/>
          <p:cNvSpPr txBox="1">
            <a:spLocks noGrp="1"/>
          </p:cNvSpPr>
          <p:nvPr>
            <p:ph type="title" idx="15"/>
          </p:nvPr>
        </p:nvSpPr>
        <p:spPr>
          <a:xfrm>
            <a:off x="5078730" y="3547110"/>
            <a:ext cx="3292475" cy="13423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n-lt"/>
              </a:rPr>
              <a:t>Cài đặt thực nghiệm và demo</a:t>
            </a:r>
            <a:endParaRPr dirty="0">
              <a:latin typeface="+mn-lt"/>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5" name="Google Shape;565;p29"/>
          <p:cNvSpPr/>
          <p:nvPr/>
        </p:nvSpPr>
        <p:spPr>
          <a:xfrm rot="5400000" flipH="1">
            <a:off x="1304549" y="-1691363"/>
            <a:ext cx="5186264" cy="8180312"/>
          </a:xfrm>
          <a:custGeom>
            <a:avLst/>
            <a:gdLst/>
            <a:ahLst/>
            <a:cxnLst/>
            <a:rect l="l" t="t" r="r" b="b"/>
            <a:pathLst>
              <a:path w="130112" h="209349" extrusionOk="0">
                <a:moveTo>
                  <a:pt x="130111" y="0"/>
                </a:moveTo>
                <a:cubicBezTo>
                  <a:pt x="112459" y="8358"/>
                  <a:pt x="101416" y="32809"/>
                  <a:pt x="94355" y="47625"/>
                </a:cubicBezTo>
                <a:cubicBezTo>
                  <a:pt x="88370" y="60188"/>
                  <a:pt x="82667" y="72981"/>
                  <a:pt x="74098" y="84166"/>
                </a:cubicBezTo>
                <a:cubicBezTo>
                  <a:pt x="64623" y="96527"/>
                  <a:pt x="51739" y="102743"/>
                  <a:pt x="37396" y="108688"/>
                </a:cubicBezTo>
                <a:cubicBezTo>
                  <a:pt x="26533" y="113194"/>
                  <a:pt x="13166" y="116835"/>
                  <a:pt x="6598" y="127235"/>
                </a:cubicBezTo>
                <a:cubicBezTo>
                  <a:pt x="191" y="137353"/>
                  <a:pt x="0" y="151304"/>
                  <a:pt x="2495" y="162508"/>
                </a:cubicBezTo>
                <a:cubicBezTo>
                  <a:pt x="6598" y="180975"/>
                  <a:pt x="16274" y="196726"/>
                  <a:pt x="29933" y="209349"/>
                </a:cubicBezTo>
                <a:lnTo>
                  <a:pt x="130111" y="209349"/>
                </a:lnTo>
                <a:lnTo>
                  <a:pt x="130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9"/>
          <p:cNvSpPr/>
          <p:nvPr/>
        </p:nvSpPr>
        <p:spPr>
          <a:xfrm rot="5400000" flipH="1">
            <a:off x="1470576" y="-1774455"/>
            <a:ext cx="4839516" cy="7999749"/>
          </a:xfrm>
          <a:custGeom>
            <a:avLst/>
            <a:gdLst/>
            <a:ahLst/>
            <a:cxnLst/>
            <a:rect l="l" t="t" r="r" b="b"/>
            <a:pathLst>
              <a:path w="130112" h="209349" extrusionOk="0">
                <a:moveTo>
                  <a:pt x="130111" y="0"/>
                </a:moveTo>
                <a:cubicBezTo>
                  <a:pt x="112459" y="8358"/>
                  <a:pt x="101416" y="32809"/>
                  <a:pt x="94355" y="47625"/>
                </a:cubicBezTo>
                <a:cubicBezTo>
                  <a:pt x="88370" y="60188"/>
                  <a:pt x="82667" y="72981"/>
                  <a:pt x="74098" y="84166"/>
                </a:cubicBezTo>
                <a:cubicBezTo>
                  <a:pt x="64623" y="96527"/>
                  <a:pt x="51739" y="102743"/>
                  <a:pt x="37396" y="108688"/>
                </a:cubicBezTo>
                <a:cubicBezTo>
                  <a:pt x="26533" y="113194"/>
                  <a:pt x="13166" y="116835"/>
                  <a:pt x="6598" y="127235"/>
                </a:cubicBezTo>
                <a:cubicBezTo>
                  <a:pt x="191" y="137353"/>
                  <a:pt x="0" y="151304"/>
                  <a:pt x="2495" y="162508"/>
                </a:cubicBezTo>
                <a:cubicBezTo>
                  <a:pt x="6598" y="180975"/>
                  <a:pt x="16274" y="196726"/>
                  <a:pt x="29933" y="209349"/>
                </a:cubicBezTo>
                <a:lnTo>
                  <a:pt x="130111" y="209349"/>
                </a:lnTo>
                <a:lnTo>
                  <a:pt x="1301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2" name="Google Shape;562;p29"/>
          <p:cNvGrpSpPr/>
          <p:nvPr/>
        </p:nvGrpSpPr>
        <p:grpSpPr>
          <a:xfrm>
            <a:off x="1253792" y="151575"/>
            <a:ext cx="5401697" cy="1434910"/>
            <a:chOff x="824525" y="3369250"/>
            <a:chExt cx="3935100" cy="807000"/>
          </a:xfrm>
        </p:grpSpPr>
        <p:sp>
          <p:nvSpPr>
            <p:cNvPr id="563" name="Google Shape;563;p29"/>
            <p:cNvSpPr/>
            <p:nvPr/>
          </p:nvSpPr>
          <p:spPr>
            <a:xfrm>
              <a:off x="900725" y="3445450"/>
              <a:ext cx="3858900" cy="73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9"/>
            <p:cNvSpPr/>
            <p:nvPr/>
          </p:nvSpPr>
          <p:spPr>
            <a:xfrm>
              <a:off x="824525" y="3369250"/>
              <a:ext cx="3858900" cy="7308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 name="Google Shape;567;p29"/>
          <p:cNvSpPr txBox="1">
            <a:spLocks noGrp="1"/>
          </p:cNvSpPr>
          <p:nvPr>
            <p:ph type="title"/>
          </p:nvPr>
        </p:nvSpPr>
        <p:spPr>
          <a:xfrm>
            <a:off x="1636395" y="270510"/>
            <a:ext cx="4522470" cy="11804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dirty="0">
                <a:latin typeface="+mn-lt"/>
              </a:rPr>
              <a:t>Phân tích thiết kế hệ thống</a:t>
            </a:r>
            <a:endParaRPr sz="4000" dirty="0">
              <a:latin typeface="+mn-lt"/>
            </a:endParaRPr>
          </a:p>
        </p:txBody>
      </p:sp>
      <p:sp>
        <p:nvSpPr>
          <p:cNvPr id="569" name="Google Shape;569;p29"/>
          <p:cNvSpPr txBox="1">
            <a:spLocks noGrp="1"/>
          </p:cNvSpPr>
          <p:nvPr>
            <p:ph type="title" idx="2"/>
          </p:nvPr>
        </p:nvSpPr>
        <p:spPr>
          <a:xfrm>
            <a:off x="-44301" y="50245"/>
            <a:ext cx="1511240" cy="11449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03</a:t>
            </a:r>
            <a:endParaRPr dirty="0"/>
          </a:p>
        </p:txBody>
      </p:sp>
      <p:sp>
        <p:nvSpPr>
          <p:cNvPr id="2" name="TextBox 1"/>
          <p:cNvSpPr txBox="1"/>
          <p:nvPr/>
        </p:nvSpPr>
        <p:spPr>
          <a:xfrm>
            <a:off x="4296958" y="2225419"/>
            <a:ext cx="5297098" cy="2168525"/>
          </a:xfrm>
          <a:prstGeom prst="rect">
            <a:avLst/>
          </a:prstGeom>
          <a:noFill/>
        </p:spPr>
        <p:txBody>
          <a:bodyPr wrap="square" rtlCol="0">
            <a:spAutoFit/>
          </a:bodyPr>
          <a:lstStyle/>
          <a:p>
            <a:pPr marL="342900" indent="-342900">
              <a:lnSpc>
                <a:spcPct val="150000"/>
              </a:lnSpc>
              <a:buFont typeface="Wingdings" panose="05000000000000000000" pitchFamily="2" charset="2"/>
              <a:buChar char="q"/>
            </a:pPr>
            <a:r>
              <a:rPr lang="en-US" altLang="vi-VN" sz="3000" dirty="0">
                <a:latin typeface="+mn-lt"/>
                <a:sym typeface="+mn-ea"/>
              </a:rPr>
              <a:t>Lượt đồ</a:t>
            </a:r>
            <a:r>
              <a:rPr lang="vi-VN" sz="3000" dirty="0">
                <a:latin typeface="+mn-lt"/>
                <a:sym typeface="+mn-ea"/>
              </a:rPr>
              <a:t> </a:t>
            </a:r>
            <a:r>
              <a:rPr lang="en-US" altLang="vi-VN" sz="3000" dirty="0">
                <a:latin typeface="+mn-lt"/>
                <a:sym typeface="+mn-ea"/>
              </a:rPr>
              <a:t>csdl</a:t>
            </a:r>
            <a:endParaRPr lang="en-US" altLang="vi-VN" sz="3000" dirty="0">
              <a:latin typeface="+mn-lt"/>
            </a:endParaRPr>
          </a:p>
          <a:p>
            <a:pPr marL="342900" indent="-342900">
              <a:lnSpc>
                <a:spcPct val="150000"/>
              </a:lnSpc>
              <a:buFont typeface="Wingdings" panose="05000000000000000000" pitchFamily="2" charset="2"/>
              <a:buChar char="q"/>
            </a:pPr>
            <a:r>
              <a:rPr lang="vi-VN" sz="3000" dirty="0"/>
              <a:t>Sơ đồ website </a:t>
            </a:r>
            <a:endParaRPr lang="vi-VN" sz="3000" dirty="0"/>
          </a:p>
          <a:p>
            <a:pPr marL="342900" indent="-342900">
              <a:lnSpc>
                <a:spcPct val="150000"/>
              </a:lnSpc>
              <a:buFont typeface="Wingdings" panose="05000000000000000000" pitchFamily="2" charset="2"/>
              <a:buChar char="q"/>
            </a:pPr>
            <a:r>
              <a:rPr lang="vi-VN" sz="3000" dirty="0">
                <a:latin typeface="+mn-lt"/>
                <a:sym typeface="+mn-ea"/>
              </a:rPr>
              <a:t>Giao diện website</a:t>
            </a:r>
            <a:endParaRPr lang="en-US" sz="3000" dirty="0"/>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en-US" altLang="vi-VN" dirty="0">
                <a:latin typeface="+mn-lt"/>
              </a:rPr>
              <a:t>Lượt đồ</a:t>
            </a:r>
            <a:r>
              <a:rPr lang="vi-VN" dirty="0">
                <a:latin typeface="+mn-lt"/>
              </a:rPr>
              <a:t> </a:t>
            </a:r>
            <a:r>
              <a:rPr lang="en-US" altLang="vi-VN" dirty="0">
                <a:latin typeface="+mn-lt"/>
              </a:rPr>
              <a:t>csdl</a:t>
            </a:r>
            <a:endParaRPr lang="en-US" altLang="vi-VN"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2" name="Picture 1"/>
          <p:cNvPicPr>
            <a:picLocks noChangeAspect="1"/>
          </p:cNvPicPr>
          <p:nvPr/>
        </p:nvPicPr>
        <p:blipFill>
          <a:blip r:embed="rId1"/>
          <a:stretch>
            <a:fillRect/>
          </a:stretch>
        </p:blipFill>
        <p:spPr>
          <a:xfrm>
            <a:off x="709930" y="965835"/>
            <a:ext cx="6876415" cy="3627120"/>
          </a:xfrm>
          <a:prstGeom prst="rect">
            <a:avLst/>
          </a:prstGeom>
        </p:spPr>
      </p:pic>
      <p:pic>
        <p:nvPicPr>
          <p:cNvPr id="5" name="Picture 4"/>
          <p:cNvPicPr>
            <a:picLocks noChangeAspect="1"/>
          </p:cNvPicPr>
          <p:nvPr/>
        </p:nvPicPr>
        <p:blipFill>
          <a:blip r:embed="rId2"/>
          <a:stretch>
            <a:fillRect/>
          </a:stretch>
        </p:blipFill>
        <p:spPr>
          <a:xfrm>
            <a:off x="709930" y="993775"/>
            <a:ext cx="6827520" cy="3599180"/>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Sơ đồ website</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2" name="Picture 1"/>
          <p:cNvPicPr>
            <a:picLocks noChangeAspect="1"/>
          </p:cNvPicPr>
          <p:nvPr/>
        </p:nvPicPr>
        <p:blipFill>
          <a:blip r:embed="rId1"/>
          <a:stretch>
            <a:fillRect/>
          </a:stretch>
        </p:blipFill>
        <p:spPr>
          <a:xfrm>
            <a:off x="676910" y="915035"/>
            <a:ext cx="6909435" cy="3717925"/>
          </a:xfrm>
          <a:prstGeom prst="rect">
            <a:avLst/>
          </a:prstGeom>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24935" y="123213"/>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Giao diện website </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 name="TextBox 1"/>
          <p:cNvSpPr txBox="1"/>
          <p:nvPr/>
        </p:nvSpPr>
        <p:spPr>
          <a:xfrm>
            <a:off x="870585" y="593725"/>
            <a:ext cx="2534920" cy="398780"/>
          </a:xfrm>
          <a:prstGeom prst="rect">
            <a:avLst/>
          </a:prstGeom>
          <a:noFill/>
        </p:spPr>
        <p:txBody>
          <a:bodyPr wrap="square" rtlCol="0">
            <a:spAutoFit/>
          </a:bodyPr>
          <a:lstStyle/>
          <a:p>
            <a:pPr marL="285750" indent="-285750">
              <a:buFont typeface="Arial" panose="020B0604020202020204" pitchFamily="34" charset="0"/>
              <a:buChar char="•"/>
            </a:pPr>
            <a:r>
              <a:rPr lang="vi-VN" sz="2000" dirty="0"/>
              <a:t>Trang </a:t>
            </a:r>
            <a:r>
              <a:rPr lang="en-US" altLang="vi-VN" sz="2000" dirty="0"/>
              <a:t>Chủ</a:t>
            </a:r>
            <a:endParaRPr lang="en-US" altLang="vi-VN" sz="2000" dirty="0"/>
          </a:p>
        </p:txBody>
      </p:sp>
      <p:sp>
        <p:nvSpPr>
          <p:cNvPr id="4" name="TextBox 3"/>
          <p:cNvSpPr txBox="1"/>
          <p:nvPr/>
        </p:nvSpPr>
        <p:spPr>
          <a:xfrm>
            <a:off x="4436745" y="589280"/>
            <a:ext cx="2837180" cy="398780"/>
          </a:xfrm>
          <a:prstGeom prst="rect">
            <a:avLst/>
          </a:prstGeom>
          <a:noFill/>
        </p:spPr>
        <p:txBody>
          <a:bodyPr wrap="square" rtlCol="0">
            <a:spAutoFit/>
          </a:bodyPr>
          <a:lstStyle/>
          <a:p>
            <a:pPr marL="285750" indent="-285750">
              <a:buFont typeface="Arial" panose="020B0604020202020204" pitchFamily="34" charset="0"/>
              <a:buChar char="•"/>
            </a:pPr>
            <a:r>
              <a:rPr lang="vi-VN" sz="2000" dirty="0"/>
              <a:t>Trang </a:t>
            </a:r>
            <a:r>
              <a:rPr lang="en-US" altLang="vi-VN" sz="2000" dirty="0"/>
              <a:t>địa điểm </a:t>
            </a:r>
            <a:endParaRPr lang="en-US" altLang="vi-VN" sz="2000" dirty="0"/>
          </a:p>
        </p:txBody>
      </p:sp>
      <p:sp>
        <p:nvSpPr>
          <p:cNvPr id="6" name="TextBox 5"/>
          <p:cNvSpPr txBox="1"/>
          <p:nvPr/>
        </p:nvSpPr>
        <p:spPr>
          <a:xfrm>
            <a:off x="4483735" y="2682240"/>
            <a:ext cx="2575560" cy="400050"/>
          </a:xfrm>
          <a:prstGeom prst="rect">
            <a:avLst/>
          </a:prstGeom>
          <a:noFill/>
        </p:spPr>
        <p:txBody>
          <a:bodyPr wrap="square" rtlCol="0">
            <a:spAutoFit/>
          </a:bodyPr>
          <a:lstStyle/>
          <a:p>
            <a:pPr marL="342900" indent="-342900">
              <a:buFont typeface="Arial" panose="020B0604020202020204" pitchFamily="34" charset="0"/>
              <a:buChar char="•"/>
            </a:pPr>
            <a:r>
              <a:rPr lang="vi-VN" sz="2000" dirty="0"/>
              <a:t>Trang quản trị</a:t>
            </a:r>
            <a:endParaRPr lang="en-US" sz="2000" dirty="0"/>
          </a:p>
        </p:txBody>
      </p:sp>
      <p:sp>
        <p:nvSpPr>
          <p:cNvPr id="5" name="TextBox 4"/>
          <p:cNvSpPr txBox="1"/>
          <p:nvPr/>
        </p:nvSpPr>
        <p:spPr>
          <a:xfrm>
            <a:off x="870585" y="2707005"/>
            <a:ext cx="2665095" cy="400050"/>
          </a:xfrm>
          <a:prstGeom prst="rect">
            <a:avLst/>
          </a:prstGeom>
          <a:noFill/>
        </p:spPr>
        <p:txBody>
          <a:bodyPr wrap="square" rtlCol="0">
            <a:spAutoFit/>
          </a:bodyPr>
          <a:lstStyle/>
          <a:p>
            <a:pPr marL="342900" indent="-342900">
              <a:buFont typeface="Arial" panose="020B0604020202020204" pitchFamily="34" charset="0"/>
              <a:buChar char="•"/>
            </a:pPr>
            <a:r>
              <a:rPr lang="vi-VN" sz="2000" dirty="0"/>
              <a:t>Trang đăng nhập</a:t>
            </a:r>
            <a:endParaRPr lang="en-US" sz="2000" dirty="0"/>
          </a:p>
        </p:txBody>
      </p:sp>
      <p:pic>
        <p:nvPicPr>
          <p:cNvPr id="7" name="Picture -2147482582"/>
          <p:cNvPicPr>
            <a:picLocks noChangeAspect="1"/>
          </p:cNvPicPr>
          <p:nvPr/>
        </p:nvPicPr>
        <p:blipFill>
          <a:blip r:embed="rId1"/>
          <a:stretch>
            <a:fillRect/>
          </a:stretch>
        </p:blipFill>
        <p:spPr>
          <a:xfrm>
            <a:off x="774700" y="993140"/>
            <a:ext cx="3256280" cy="1688465"/>
          </a:xfrm>
          <a:prstGeom prst="rect">
            <a:avLst/>
          </a:prstGeom>
          <a:noFill/>
          <a:ln w="9525">
            <a:noFill/>
          </a:ln>
        </p:spPr>
      </p:pic>
      <p:pic>
        <p:nvPicPr>
          <p:cNvPr id="8" name="Picture -2147482579"/>
          <p:cNvPicPr>
            <a:picLocks noChangeAspect="1"/>
          </p:cNvPicPr>
          <p:nvPr/>
        </p:nvPicPr>
        <p:blipFill>
          <a:blip r:embed="rId2"/>
          <a:stretch>
            <a:fillRect/>
          </a:stretch>
        </p:blipFill>
        <p:spPr>
          <a:xfrm>
            <a:off x="4499610" y="988060"/>
            <a:ext cx="3152775" cy="1694180"/>
          </a:xfrm>
          <a:prstGeom prst="rect">
            <a:avLst/>
          </a:prstGeom>
          <a:noFill/>
          <a:ln w="9525">
            <a:noFill/>
          </a:ln>
        </p:spPr>
      </p:pic>
      <p:pic>
        <p:nvPicPr>
          <p:cNvPr id="9" name="Picture -2147482565"/>
          <p:cNvPicPr>
            <a:picLocks noChangeAspect="1"/>
          </p:cNvPicPr>
          <p:nvPr/>
        </p:nvPicPr>
        <p:blipFill>
          <a:blip r:embed="rId3"/>
          <a:stretch>
            <a:fillRect/>
          </a:stretch>
        </p:blipFill>
        <p:spPr>
          <a:xfrm>
            <a:off x="774700" y="3166745"/>
            <a:ext cx="3256915" cy="1722120"/>
          </a:xfrm>
          <a:prstGeom prst="rect">
            <a:avLst/>
          </a:prstGeom>
          <a:noFill/>
          <a:ln w="9525">
            <a:noFill/>
          </a:ln>
        </p:spPr>
      </p:pic>
      <p:pic>
        <p:nvPicPr>
          <p:cNvPr id="11" name="Picture 10"/>
          <p:cNvPicPr>
            <a:picLocks noChangeAspect="1"/>
          </p:cNvPicPr>
          <p:nvPr/>
        </p:nvPicPr>
        <p:blipFill>
          <a:blip r:embed="rId4"/>
          <a:stretch>
            <a:fillRect/>
          </a:stretch>
        </p:blipFill>
        <p:spPr>
          <a:xfrm>
            <a:off x="4498975" y="3166745"/>
            <a:ext cx="3213735" cy="1722755"/>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5" name="Google Shape;565;p29"/>
          <p:cNvSpPr/>
          <p:nvPr/>
        </p:nvSpPr>
        <p:spPr>
          <a:xfrm rot="5400000" flipH="1">
            <a:off x="1304549" y="-1691363"/>
            <a:ext cx="5186264" cy="8180312"/>
          </a:xfrm>
          <a:custGeom>
            <a:avLst/>
            <a:gdLst/>
            <a:ahLst/>
            <a:cxnLst/>
            <a:rect l="l" t="t" r="r" b="b"/>
            <a:pathLst>
              <a:path w="130112" h="209349" extrusionOk="0">
                <a:moveTo>
                  <a:pt x="130111" y="0"/>
                </a:moveTo>
                <a:cubicBezTo>
                  <a:pt x="112459" y="8358"/>
                  <a:pt x="101416" y="32809"/>
                  <a:pt x="94355" y="47625"/>
                </a:cubicBezTo>
                <a:cubicBezTo>
                  <a:pt x="88370" y="60188"/>
                  <a:pt x="82667" y="72981"/>
                  <a:pt x="74098" y="84166"/>
                </a:cubicBezTo>
                <a:cubicBezTo>
                  <a:pt x="64623" y="96527"/>
                  <a:pt x="51739" y="102743"/>
                  <a:pt x="37396" y="108688"/>
                </a:cubicBezTo>
                <a:cubicBezTo>
                  <a:pt x="26533" y="113194"/>
                  <a:pt x="13166" y="116835"/>
                  <a:pt x="6598" y="127235"/>
                </a:cubicBezTo>
                <a:cubicBezTo>
                  <a:pt x="191" y="137353"/>
                  <a:pt x="0" y="151304"/>
                  <a:pt x="2495" y="162508"/>
                </a:cubicBezTo>
                <a:cubicBezTo>
                  <a:pt x="6598" y="180975"/>
                  <a:pt x="16274" y="196726"/>
                  <a:pt x="29933" y="209349"/>
                </a:cubicBezTo>
                <a:lnTo>
                  <a:pt x="130111" y="209349"/>
                </a:lnTo>
                <a:lnTo>
                  <a:pt x="130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9"/>
          <p:cNvSpPr/>
          <p:nvPr/>
        </p:nvSpPr>
        <p:spPr>
          <a:xfrm rot="5400000" flipH="1">
            <a:off x="1470576" y="-1774455"/>
            <a:ext cx="4839516" cy="7999749"/>
          </a:xfrm>
          <a:custGeom>
            <a:avLst/>
            <a:gdLst/>
            <a:ahLst/>
            <a:cxnLst/>
            <a:rect l="l" t="t" r="r" b="b"/>
            <a:pathLst>
              <a:path w="130112" h="209349" extrusionOk="0">
                <a:moveTo>
                  <a:pt x="130111" y="0"/>
                </a:moveTo>
                <a:cubicBezTo>
                  <a:pt x="112459" y="8358"/>
                  <a:pt x="101416" y="32809"/>
                  <a:pt x="94355" y="47625"/>
                </a:cubicBezTo>
                <a:cubicBezTo>
                  <a:pt x="88370" y="60188"/>
                  <a:pt x="82667" y="72981"/>
                  <a:pt x="74098" y="84166"/>
                </a:cubicBezTo>
                <a:cubicBezTo>
                  <a:pt x="64623" y="96527"/>
                  <a:pt x="51739" y="102743"/>
                  <a:pt x="37396" y="108688"/>
                </a:cubicBezTo>
                <a:cubicBezTo>
                  <a:pt x="26533" y="113194"/>
                  <a:pt x="13166" y="116835"/>
                  <a:pt x="6598" y="127235"/>
                </a:cubicBezTo>
                <a:cubicBezTo>
                  <a:pt x="191" y="137353"/>
                  <a:pt x="0" y="151304"/>
                  <a:pt x="2495" y="162508"/>
                </a:cubicBezTo>
                <a:cubicBezTo>
                  <a:pt x="6598" y="180975"/>
                  <a:pt x="16274" y="196726"/>
                  <a:pt x="29933" y="209349"/>
                </a:cubicBezTo>
                <a:lnTo>
                  <a:pt x="130111" y="209349"/>
                </a:lnTo>
                <a:lnTo>
                  <a:pt x="1301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2" name="Google Shape;562;p29"/>
          <p:cNvGrpSpPr/>
          <p:nvPr/>
        </p:nvGrpSpPr>
        <p:grpSpPr>
          <a:xfrm>
            <a:off x="1253792" y="151575"/>
            <a:ext cx="5401697" cy="1434910"/>
            <a:chOff x="824525" y="3369250"/>
            <a:chExt cx="3935100" cy="807000"/>
          </a:xfrm>
        </p:grpSpPr>
        <p:sp>
          <p:nvSpPr>
            <p:cNvPr id="563" name="Google Shape;563;p29"/>
            <p:cNvSpPr/>
            <p:nvPr/>
          </p:nvSpPr>
          <p:spPr>
            <a:xfrm>
              <a:off x="900725" y="3445450"/>
              <a:ext cx="3858900" cy="73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9"/>
            <p:cNvSpPr/>
            <p:nvPr/>
          </p:nvSpPr>
          <p:spPr>
            <a:xfrm>
              <a:off x="824525" y="3369250"/>
              <a:ext cx="3858900" cy="7308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 name="Google Shape;567;p29"/>
          <p:cNvSpPr txBox="1">
            <a:spLocks noGrp="1"/>
          </p:cNvSpPr>
          <p:nvPr>
            <p:ph type="title"/>
          </p:nvPr>
        </p:nvSpPr>
        <p:spPr>
          <a:xfrm>
            <a:off x="1358265" y="359410"/>
            <a:ext cx="5142865" cy="10915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dirty="0">
                <a:latin typeface="+mn-lt"/>
              </a:rPr>
              <a:t>Cài đặt thực nghiệm &amp; demo</a:t>
            </a:r>
            <a:endParaRPr sz="4000" dirty="0">
              <a:latin typeface="+mn-lt"/>
            </a:endParaRPr>
          </a:p>
        </p:txBody>
      </p:sp>
      <p:sp>
        <p:nvSpPr>
          <p:cNvPr id="569" name="Google Shape;569;p29"/>
          <p:cNvSpPr txBox="1">
            <a:spLocks noGrp="1"/>
          </p:cNvSpPr>
          <p:nvPr>
            <p:ph type="title" idx="2"/>
          </p:nvPr>
        </p:nvSpPr>
        <p:spPr>
          <a:xfrm>
            <a:off x="-44301" y="50245"/>
            <a:ext cx="1511240" cy="11449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04</a:t>
            </a:r>
            <a:endParaRPr dirty="0"/>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Shape 1958"/>
        <p:cNvGrpSpPr/>
        <p:nvPr/>
      </p:nvGrpSpPr>
      <p:grpSpPr>
        <a:xfrm>
          <a:off x="0" y="0"/>
          <a:ext cx="0" cy="0"/>
          <a:chOff x="0" y="0"/>
          <a:chExt cx="0" cy="0"/>
        </a:xfrm>
      </p:grpSpPr>
      <p:sp>
        <p:nvSpPr>
          <p:cNvPr id="1959" name="Google Shape;1959;p50"/>
          <p:cNvSpPr txBox="1">
            <a:spLocks noGrp="1"/>
          </p:cNvSpPr>
          <p:nvPr>
            <p:ph type="ctrTitle"/>
          </p:nvPr>
        </p:nvSpPr>
        <p:spPr>
          <a:xfrm>
            <a:off x="684530" y="204470"/>
            <a:ext cx="3888105" cy="18459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j-lt"/>
              </a:rPr>
              <a:t>Cảm ơn thầy đã xem</a:t>
            </a:r>
            <a:endParaRPr lang="en-US" dirty="0">
              <a:latin typeface="+mj-lt"/>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5" name="Google Shape;565;p29"/>
          <p:cNvSpPr/>
          <p:nvPr/>
        </p:nvSpPr>
        <p:spPr>
          <a:xfrm rot="5400000" flipH="1">
            <a:off x="1304549" y="-1691363"/>
            <a:ext cx="5186264" cy="8180312"/>
          </a:xfrm>
          <a:custGeom>
            <a:avLst/>
            <a:gdLst/>
            <a:ahLst/>
            <a:cxnLst/>
            <a:rect l="l" t="t" r="r" b="b"/>
            <a:pathLst>
              <a:path w="130112" h="209349" extrusionOk="0">
                <a:moveTo>
                  <a:pt x="130111" y="0"/>
                </a:moveTo>
                <a:cubicBezTo>
                  <a:pt x="112459" y="8358"/>
                  <a:pt x="101416" y="32809"/>
                  <a:pt x="94355" y="47625"/>
                </a:cubicBezTo>
                <a:cubicBezTo>
                  <a:pt x="88370" y="60188"/>
                  <a:pt x="82667" y="72981"/>
                  <a:pt x="74098" y="84166"/>
                </a:cubicBezTo>
                <a:cubicBezTo>
                  <a:pt x="64623" y="96527"/>
                  <a:pt x="51739" y="102743"/>
                  <a:pt x="37396" y="108688"/>
                </a:cubicBezTo>
                <a:cubicBezTo>
                  <a:pt x="26533" y="113194"/>
                  <a:pt x="13166" y="116835"/>
                  <a:pt x="6598" y="127235"/>
                </a:cubicBezTo>
                <a:cubicBezTo>
                  <a:pt x="191" y="137353"/>
                  <a:pt x="0" y="151304"/>
                  <a:pt x="2495" y="162508"/>
                </a:cubicBezTo>
                <a:cubicBezTo>
                  <a:pt x="6598" y="180975"/>
                  <a:pt x="16274" y="196726"/>
                  <a:pt x="29933" y="209349"/>
                </a:cubicBezTo>
                <a:lnTo>
                  <a:pt x="130111" y="209349"/>
                </a:lnTo>
                <a:lnTo>
                  <a:pt x="130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9"/>
          <p:cNvSpPr/>
          <p:nvPr/>
        </p:nvSpPr>
        <p:spPr>
          <a:xfrm rot="5400000" flipH="1">
            <a:off x="1470575" y="-1774455"/>
            <a:ext cx="4839516" cy="7999749"/>
          </a:xfrm>
          <a:custGeom>
            <a:avLst/>
            <a:gdLst/>
            <a:ahLst/>
            <a:cxnLst/>
            <a:rect l="l" t="t" r="r" b="b"/>
            <a:pathLst>
              <a:path w="130112" h="209349" extrusionOk="0">
                <a:moveTo>
                  <a:pt x="130111" y="0"/>
                </a:moveTo>
                <a:cubicBezTo>
                  <a:pt x="112459" y="8358"/>
                  <a:pt x="101416" y="32809"/>
                  <a:pt x="94355" y="47625"/>
                </a:cubicBezTo>
                <a:cubicBezTo>
                  <a:pt x="88370" y="60188"/>
                  <a:pt x="82667" y="72981"/>
                  <a:pt x="74098" y="84166"/>
                </a:cubicBezTo>
                <a:cubicBezTo>
                  <a:pt x="64623" y="96527"/>
                  <a:pt x="51739" y="102743"/>
                  <a:pt x="37396" y="108688"/>
                </a:cubicBezTo>
                <a:cubicBezTo>
                  <a:pt x="26533" y="113194"/>
                  <a:pt x="13166" y="116835"/>
                  <a:pt x="6598" y="127235"/>
                </a:cubicBezTo>
                <a:cubicBezTo>
                  <a:pt x="191" y="137353"/>
                  <a:pt x="0" y="151304"/>
                  <a:pt x="2495" y="162508"/>
                </a:cubicBezTo>
                <a:cubicBezTo>
                  <a:pt x="6598" y="180975"/>
                  <a:pt x="16274" y="196726"/>
                  <a:pt x="29933" y="209349"/>
                </a:cubicBezTo>
                <a:lnTo>
                  <a:pt x="130111" y="209349"/>
                </a:lnTo>
                <a:lnTo>
                  <a:pt x="1301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2" name="Google Shape;562;p29"/>
          <p:cNvGrpSpPr/>
          <p:nvPr/>
        </p:nvGrpSpPr>
        <p:grpSpPr>
          <a:xfrm>
            <a:off x="1253792" y="151575"/>
            <a:ext cx="5401697" cy="1434910"/>
            <a:chOff x="824525" y="3369250"/>
            <a:chExt cx="3935100" cy="807000"/>
          </a:xfrm>
        </p:grpSpPr>
        <p:sp>
          <p:nvSpPr>
            <p:cNvPr id="563" name="Google Shape;563;p29"/>
            <p:cNvSpPr/>
            <p:nvPr/>
          </p:nvSpPr>
          <p:spPr>
            <a:xfrm>
              <a:off x="900725" y="3445450"/>
              <a:ext cx="3858900" cy="73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9"/>
            <p:cNvSpPr/>
            <p:nvPr/>
          </p:nvSpPr>
          <p:spPr>
            <a:xfrm>
              <a:off x="824525" y="3369250"/>
              <a:ext cx="3858900" cy="7308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 name="Google Shape;567;p29"/>
          <p:cNvSpPr txBox="1">
            <a:spLocks noGrp="1"/>
          </p:cNvSpPr>
          <p:nvPr>
            <p:ph type="title"/>
          </p:nvPr>
        </p:nvSpPr>
        <p:spPr>
          <a:xfrm>
            <a:off x="1466058" y="427009"/>
            <a:ext cx="5081763" cy="7982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5000" dirty="0">
                <a:latin typeface="+mn-lt"/>
              </a:rPr>
              <a:t>Lý do chọn đề tài</a:t>
            </a:r>
            <a:endParaRPr sz="5000" dirty="0">
              <a:latin typeface="+mn-lt"/>
            </a:endParaRPr>
          </a:p>
        </p:txBody>
      </p:sp>
      <p:sp>
        <p:nvSpPr>
          <p:cNvPr id="569" name="Google Shape;569;p29"/>
          <p:cNvSpPr txBox="1">
            <a:spLocks noGrp="1"/>
          </p:cNvSpPr>
          <p:nvPr>
            <p:ph type="title" idx="2"/>
          </p:nvPr>
        </p:nvSpPr>
        <p:spPr>
          <a:xfrm>
            <a:off x="-44301" y="50245"/>
            <a:ext cx="1511240" cy="11449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01</a:t>
            </a:r>
            <a:endParaRPr dirty="0"/>
          </a:p>
        </p:txBody>
      </p:sp>
      <p:sp>
        <p:nvSpPr>
          <p:cNvPr id="4" name="TextBox 3"/>
          <p:cNvSpPr txBox="1"/>
          <p:nvPr/>
        </p:nvSpPr>
        <p:spPr>
          <a:xfrm>
            <a:off x="2491740" y="1640205"/>
            <a:ext cx="6549390" cy="3415030"/>
          </a:xfrm>
          <a:prstGeom prst="rect">
            <a:avLst/>
          </a:prstGeom>
          <a:noFill/>
        </p:spPr>
        <p:txBody>
          <a:bodyPr wrap="square" rtlCol="0">
            <a:spAutoFit/>
          </a:bodyPr>
          <a:lstStyle/>
          <a:p>
            <a:pPr>
              <a:lnSpc>
                <a:spcPct val="150000"/>
              </a:lnSpc>
            </a:pPr>
            <a:r>
              <a:rPr lang="vi-VN" sz="2400" dirty="0"/>
              <a:t>Thiết kế website giới thiệu</a:t>
            </a:r>
            <a:r>
              <a:rPr lang="en-US" altLang="vi-VN" sz="2400" dirty="0"/>
              <a:t> </a:t>
            </a:r>
            <a:r>
              <a:rPr lang="en-US" altLang="vi-VN" sz="2400" dirty="0">
                <a:sym typeface="+mn-ea"/>
              </a:rPr>
              <a:t>địa điểm du lịch</a:t>
            </a:r>
            <a:r>
              <a:rPr lang="vi-VN" sz="2400" dirty="0"/>
              <a:t> sẽ giúp doanh nghiệp được một số vấn đề sau:</a:t>
            </a:r>
            <a:endParaRPr lang="vi-VN" sz="2400" dirty="0"/>
          </a:p>
          <a:p>
            <a:pPr marL="342900" indent="-342900">
              <a:lnSpc>
                <a:spcPct val="150000"/>
              </a:lnSpc>
              <a:buFontTx/>
              <a:buChar char="-"/>
            </a:pPr>
            <a:r>
              <a:rPr lang="en-US" altLang="vi-VN" sz="2400" dirty="0"/>
              <a:t>T</a:t>
            </a:r>
            <a:r>
              <a:rPr lang="vi-VN" sz="2400" dirty="0"/>
              <a:t>ăng khả năng tiếp cận và quảng bá, xây dựng uy tín</a:t>
            </a:r>
            <a:r>
              <a:rPr lang="en-US" altLang="vi-VN" sz="2400" dirty="0"/>
              <a:t>.</a:t>
            </a:r>
            <a:endParaRPr lang="vi-VN" sz="2400" dirty="0"/>
          </a:p>
          <a:p>
            <a:pPr marL="342900" indent="-342900">
              <a:lnSpc>
                <a:spcPct val="150000"/>
              </a:lnSpc>
              <a:buFontTx/>
              <a:buChar char="-"/>
            </a:pPr>
            <a:r>
              <a:rPr lang="vi-VN" sz="2400" dirty="0"/>
              <a:t>Cung cấp thông tin, giúp khách hàng hiểu rõ về địa điểm và kế hoạch du lịch.</a:t>
            </a:r>
            <a:endParaRPr lang="vi-VN" sz="2400"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5" name="Google Shape;565;p29"/>
          <p:cNvSpPr/>
          <p:nvPr/>
        </p:nvSpPr>
        <p:spPr>
          <a:xfrm rot="5400000" flipH="1">
            <a:off x="1304549" y="-1691363"/>
            <a:ext cx="5186264" cy="8180312"/>
          </a:xfrm>
          <a:custGeom>
            <a:avLst/>
            <a:gdLst/>
            <a:ahLst/>
            <a:cxnLst/>
            <a:rect l="l" t="t" r="r" b="b"/>
            <a:pathLst>
              <a:path w="130112" h="209349" extrusionOk="0">
                <a:moveTo>
                  <a:pt x="130111" y="0"/>
                </a:moveTo>
                <a:cubicBezTo>
                  <a:pt x="112459" y="8358"/>
                  <a:pt x="101416" y="32809"/>
                  <a:pt x="94355" y="47625"/>
                </a:cubicBezTo>
                <a:cubicBezTo>
                  <a:pt x="88370" y="60188"/>
                  <a:pt x="82667" y="72981"/>
                  <a:pt x="74098" y="84166"/>
                </a:cubicBezTo>
                <a:cubicBezTo>
                  <a:pt x="64623" y="96527"/>
                  <a:pt x="51739" y="102743"/>
                  <a:pt x="37396" y="108688"/>
                </a:cubicBezTo>
                <a:cubicBezTo>
                  <a:pt x="26533" y="113194"/>
                  <a:pt x="13166" y="116835"/>
                  <a:pt x="6598" y="127235"/>
                </a:cubicBezTo>
                <a:cubicBezTo>
                  <a:pt x="191" y="137353"/>
                  <a:pt x="0" y="151304"/>
                  <a:pt x="2495" y="162508"/>
                </a:cubicBezTo>
                <a:cubicBezTo>
                  <a:pt x="6598" y="180975"/>
                  <a:pt x="16274" y="196726"/>
                  <a:pt x="29933" y="209349"/>
                </a:cubicBezTo>
                <a:lnTo>
                  <a:pt x="130111" y="209349"/>
                </a:lnTo>
                <a:lnTo>
                  <a:pt x="1301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29"/>
          <p:cNvSpPr/>
          <p:nvPr/>
        </p:nvSpPr>
        <p:spPr>
          <a:xfrm rot="5400000" flipH="1">
            <a:off x="1470575" y="-1774455"/>
            <a:ext cx="4839516" cy="7999749"/>
          </a:xfrm>
          <a:custGeom>
            <a:avLst/>
            <a:gdLst/>
            <a:ahLst/>
            <a:cxnLst/>
            <a:rect l="l" t="t" r="r" b="b"/>
            <a:pathLst>
              <a:path w="130112" h="209349" extrusionOk="0">
                <a:moveTo>
                  <a:pt x="130111" y="0"/>
                </a:moveTo>
                <a:cubicBezTo>
                  <a:pt x="112459" y="8358"/>
                  <a:pt x="101416" y="32809"/>
                  <a:pt x="94355" y="47625"/>
                </a:cubicBezTo>
                <a:cubicBezTo>
                  <a:pt x="88370" y="60188"/>
                  <a:pt x="82667" y="72981"/>
                  <a:pt x="74098" y="84166"/>
                </a:cubicBezTo>
                <a:cubicBezTo>
                  <a:pt x="64623" y="96527"/>
                  <a:pt x="51739" y="102743"/>
                  <a:pt x="37396" y="108688"/>
                </a:cubicBezTo>
                <a:cubicBezTo>
                  <a:pt x="26533" y="113194"/>
                  <a:pt x="13166" y="116835"/>
                  <a:pt x="6598" y="127235"/>
                </a:cubicBezTo>
                <a:cubicBezTo>
                  <a:pt x="191" y="137353"/>
                  <a:pt x="0" y="151304"/>
                  <a:pt x="2495" y="162508"/>
                </a:cubicBezTo>
                <a:cubicBezTo>
                  <a:pt x="6598" y="180975"/>
                  <a:pt x="16274" y="196726"/>
                  <a:pt x="29933" y="209349"/>
                </a:cubicBezTo>
                <a:lnTo>
                  <a:pt x="130111" y="209349"/>
                </a:lnTo>
                <a:lnTo>
                  <a:pt x="1301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2" name="Google Shape;562;p29"/>
          <p:cNvGrpSpPr/>
          <p:nvPr/>
        </p:nvGrpSpPr>
        <p:grpSpPr>
          <a:xfrm>
            <a:off x="1253792" y="151575"/>
            <a:ext cx="5401697" cy="1434910"/>
            <a:chOff x="824525" y="3369250"/>
            <a:chExt cx="3935100" cy="807000"/>
          </a:xfrm>
        </p:grpSpPr>
        <p:sp>
          <p:nvSpPr>
            <p:cNvPr id="563" name="Google Shape;563;p29"/>
            <p:cNvSpPr/>
            <p:nvPr/>
          </p:nvSpPr>
          <p:spPr>
            <a:xfrm>
              <a:off x="900725" y="3445450"/>
              <a:ext cx="3858900" cy="730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29"/>
            <p:cNvSpPr/>
            <p:nvPr/>
          </p:nvSpPr>
          <p:spPr>
            <a:xfrm>
              <a:off x="824525" y="3369250"/>
              <a:ext cx="3858900" cy="730800"/>
            </a:xfrm>
            <a:prstGeom prst="roundRect">
              <a:avLst>
                <a:gd name="adj" fmla="val 5000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7" name="Google Shape;567;p29"/>
          <p:cNvSpPr txBox="1">
            <a:spLocks noGrp="1"/>
          </p:cNvSpPr>
          <p:nvPr>
            <p:ph type="title"/>
          </p:nvPr>
        </p:nvSpPr>
        <p:spPr>
          <a:xfrm>
            <a:off x="1252855" y="287020"/>
            <a:ext cx="5297170" cy="10426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dirty="0">
                <a:latin typeface="+mn-lt"/>
              </a:rPr>
              <a:t>Lý thuyết </a:t>
            </a:r>
            <a:br>
              <a:rPr lang="vi-VN" sz="4000" dirty="0">
                <a:latin typeface="+mn-lt"/>
              </a:rPr>
            </a:br>
            <a:r>
              <a:rPr lang="vi-VN" sz="4000" dirty="0">
                <a:latin typeface="+mn-lt"/>
              </a:rPr>
              <a:t>nghiên cứu</a:t>
            </a:r>
            <a:endParaRPr sz="4000" dirty="0">
              <a:latin typeface="+mn-lt"/>
            </a:endParaRPr>
          </a:p>
        </p:txBody>
      </p:sp>
      <p:sp>
        <p:nvSpPr>
          <p:cNvPr id="569" name="Google Shape;569;p29"/>
          <p:cNvSpPr txBox="1">
            <a:spLocks noGrp="1"/>
          </p:cNvSpPr>
          <p:nvPr>
            <p:ph type="title" idx="2"/>
          </p:nvPr>
        </p:nvSpPr>
        <p:spPr>
          <a:xfrm>
            <a:off x="-44301" y="50245"/>
            <a:ext cx="1511240" cy="114498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02</a:t>
            </a:r>
            <a:endParaRPr dirty="0"/>
          </a:p>
        </p:txBody>
      </p:sp>
      <p:sp>
        <p:nvSpPr>
          <p:cNvPr id="2" name="TextBox 1"/>
          <p:cNvSpPr txBox="1"/>
          <p:nvPr/>
        </p:nvSpPr>
        <p:spPr>
          <a:xfrm>
            <a:off x="4663778" y="2064582"/>
            <a:ext cx="4192622" cy="1391728"/>
          </a:xfrm>
          <a:prstGeom prst="rect">
            <a:avLst/>
          </a:prstGeom>
          <a:noFill/>
        </p:spPr>
        <p:txBody>
          <a:bodyPr wrap="square" rtlCol="0">
            <a:spAutoFit/>
          </a:bodyPr>
          <a:lstStyle/>
          <a:p>
            <a:pPr marL="457200" indent="-457200">
              <a:lnSpc>
                <a:spcPct val="150000"/>
              </a:lnSpc>
              <a:buFont typeface="Wingdings" panose="05000000000000000000" pitchFamily="2" charset="2"/>
              <a:buChar char="q"/>
            </a:pPr>
            <a:r>
              <a:rPr lang="vi-VN" sz="3000" dirty="0"/>
              <a:t>Thư viện Bootstrap</a:t>
            </a:r>
            <a:endParaRPr lang="vi-VN" sz="3000" dirty="0"/>
          </a:p>
          <a:p>
            <a:pPr marL="457200" indent="-457200">
              <a:lnSpc>
                <a:spcPct val="150000"/>
              </a:lnSpc>
              <a:buFont typeface="Wingdings" panose="05000000000000000000" pitchFamily="2" charset="2"/>
              <a:buChar char="q"/>
            </a:pPr>
            <a:r>
              <a:rPr lang="vi-VN" sz="3000" dirty="0"/>
              <a:t>PHP &amp; MySQL</a:t>
            </a:r>
            <a:endParaRPr lang="en-US" sz="3000"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93727" y="315923"/>
            <a:ext cx="77175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dirty="0">
                <a:latin typeface="Arial" panose="020B0604020202020204" pitchFamily="34" charset="0"/>
                <a:cs typeface="Arial" panose="020B0604020202020204" pitchFamily="34" charset="0"/>
              </a:rPr>
              <a:t>Thư viện Bootstrap</a:t>
            </a:r>
            <a:endParaRPr sz="3200" dirty="0">
              <a:latin typeface="Arial" panose="020B0604020202020204" pitchFamily="34" charset="0"/>
              <a:cs typeface="Arial" panose="020B0604020202020204" pitchFamily="34" charset="0"/>
            </a:endParaRPr>
          </a:p>
        </p:txBody>
      </p:sp>
      <p:sp>
        <p:nvSpPr>
          <p:cNvPr id="663" name="Google Shape;663;p30"/>
          <p:cNvSpPr txBox="1">
            <a:spLocks noGrp="1"/>
          </p:cNvSpPr>
          <p:nvPr>
            <p:ph type="body" idx="1"/>
          </p:nvPr>
        </p:nvSpPr>
        <p:spPr>
          <a:xfrm>
            <a:off x="1328209" y="1241214"/>
            <a:ext cx="3432704" cy="2622976"/>
          </a:xfrm>
          <a:prstGeom prst="rect">
            <a:avLst/>
          </a:prstGeom>
        </p:spPr>
        <p:txBody>
          <a:bodyPr spcFirstLastPara="1" wrap="square" lIns="91425" tIns="91425" rIns="91425" bIns="91425" anchor="t" anchorCtr="0">
            <a:noAutofit/>
          </a:bodyPr>
          <a:lstStyle/>
          <a:p>
            <a:pPr marL="342900" lvl="0" algn="l" rtl="0">
              <a:lnSpc>
                <a:spcPct val="100000"/>
              </a:lnSpc>
              <a:spcBef>
                <a:spcPts val="0"/>
              </a:spcBef>
              <a:spcAft>
                <a:spcPts val="0"/>
              </a:spcAft>
              <a:buFont typeface="Arial" panose="020B0604020202020204" pitchFamily="34" charset="0"/>
              <a:buChar char="•"/>
            </a:pPr>
            <a:r>
              <a:rPr lang="vi-VN" sz="2000" i="0" dirty="0">
                <a:solidFill>
                  <a:srgbClr val="444545"/>
                </a:solidFill>
                <a:effectLst/>
                <a:latin typeface="+mn-lt"/>
                <a:cs typeface="Arial" panose="020B0604020202020204" pitchFamily="34" charset="0"/>
              </a:rPr>
              <a:t>Khái niệm: </a:t>
            </a:r>
            <a:endParaRPr lang="vi-VN" sz="2000" i="0" dirty="0">
              <a:solidFill>
                <a:srgbClr val="444545"/>
              </a:solidFill>
              <a:effectLst/>
              <a:latin typeface="+mn-lt"/>
              <a:cs typeface="Arial" panose="020B0604020202020204" pitchFamily="34" charset="0"/>
            </a:endParaRPr>
          </a:p>
          <a:p>
            <a:pPr marL="0" lvl="0" indent="0" algn="l" rtl="0">
              <a:lnSpc>
                <a:spcPct val="100000"/>
              </a:lnSpc>
              <a:spcBef>
                <a:spcPts val="0"/>
              </a:spcBef>
              <a:spcAft>
                <a:spcPts val="0"/>
              </a:spcAft>
              <a:buNone/>
            </a:pPr>
            <a:r>
              <a:rPr lang="en-US" sz="2000" i="0" dirty="0">
                <a:solidFill>
                  <a:srgbClr val="444545"/>
                </a:solidFill>
                <a:effectLst/>
                <a:latin typeface="+mn-lt"/>
                <a:cs typeface="Arial" panose="020B0604020202020204" pitchFamily="34" charset="0"/>
              </a:rPr>
              <a:t>Bootstrap </a:t>
            </a:r>
            <a:r>
              <a:rPr lang="en-US" sz="2000" i="0" dirty="0" err="1">
                <a:solidFill>
                  <a:srgbClr val="444545"/>
                </a:solidFill>
                <a:effectLst/>
                <a:latin typeface="+mn-lt"/>
                <a:cs typeface="Arial" panose="020B0604020202020204" pitchFamily="34" charset="0"/>
              </a:rPr>
              <a:t>là</a:t>
            </a:r>
            <a:r>
              <a:rPr lang="en-US" sz="2000" i="0" dirty="0">
                <a:solidFill>
                  <a:srgbClr val="444545"/>
                </a:solidFill>
                <a:effectLst/>
                <a:latin typeface="+mn-lt"/>
                <a:cs typeface="Arial" panose="020B0604020202020204" pitchFamily="34" charset="0"/>
              </a:rPr>
              <a:t> </a:t>
            </a:r>
            <a:r>
              <a:rPr lang="en-US" sz="2000" i="0" dirty="0" err="1">
                <a:solidFill>
                  <a:srgbClr val="444545"/>
                </a:solidFill>
                <a:effectLst/>
                <a:latin typeface="+mn-lt"/>
                <a:cs typeface="Arial" panose="020B0604020202020204" pitchFamily="34" charset="0"/>
              </a:rPr>
              <a:t>một</a:t>
            </a:r>
            <a:r>
              <a:rPr lang="en-US" sz="2000" i="0" dirty="0">
                <a:solidFill>
                  <a:srgbClr val="444545"/>
                </a:solidFill>
                <a:effectLst/>
                <a:latin typeface="+mn-lt"/>
                <a:cs typeface="Arial" panose="020B0604020202020204" pitchFamily="34" charset="0"/>
              </a:rPr>
              <a:t> framework bao </a:t>
            </a:r>
            <a:r>
              <a:rPr lang="en-US" sz="2000" i="0" dirty="0" err="1">
                <a:solidFill>
                  <a:srgbClr val="444545"/>
                </a:solidFill>
                <a:effectLst/>
                <a:latin typeface="+mn-lt"/>
                <a:cs typeface="Arial" panose="020B0604020202020204" pitchFamily="34" charset="0"/>
              </a:rPr>
              <a:t>gồm</a:t>
            </a:r>
            <a:r>
              <a:rPr lang="en-US" sz="2000" i="0" dirty="0">
                <a:solidFill>
                  <a:srgbClr val="444545"/>
                </a:solidFill>
                <a:effectLst/>
                <a:latin typeface="+mn-lt"/>
                <a:cs typeface="Arial" panose="020B0604020202020204" pitchFamily="34" charset="0"/>
              </a:rPr>
              <a:t> </a:t>
            </a:r>
            <a:r>
              <a:rPr lang="en-US" sz="2000" i="0" dirty="0" err="1">
                <a:solidFill>
                  <a:srgbClr val="444545"/>
                </a:solidFill>
                <a:effectLst/>
                <a:latin typeface="+mn-lt"/>
                <a:cs typeface="Arial" panose="020B0604020202020204" pitchFamily="34" charset="0"/>
              </a:rPr>
              <a:t>các</a:t>
            </a:r>
            <a:r>
              <a:rPr lang="en-US" sz="2000" i="0" dirty="0">
                <a:solidFill>
                  <a:srgbClr val="444545"/>
                </a:solidFill>
                <a:effectLst/>
                <a:latin typeface="+mn-lt"/>
                <a:cs typeface="Arial" panose="020B0604020202020204" pitchFamily="34" charset="0"/>
              </a:rPr>
              <a:t> HTML, CSS </a:t>
            </a:r>
            <a:r>
              <a:rPr lang="en-US" sz="2000" i="0" dirty="0" err="1">
                <a:solidFill>
                  <a:srgbClr val="444545"/>
                </a:solidFill>
                <a:effectLst/>
                <a:latin typeface="+mn-lt"/>
                <a:cs typeface="Arial" panose="020B0604020202020204" pitchFamily="34" charset="0"/>
              </a:rPr>
              <a:t>và</a:t>
            </a:r>
            <a:r>
              <a:rPr lang="en-US" sz="2000" i="0" dirty="0">
                <a:solidFill>
                  <a:srgbClr val="444545"/>
                </a:solidFill>
                <a:effectLst/>
                <a:latin typeface="+mn-lt"/>
                <a:cs typeface="Arial" panose="020B0604020202020204" pitchFamily="34" charset="0"/>
              </a:rPr>
              <a:t> JavaScript template </a:t>
            </a:r>
            <a:r>
              <a:rPr lang="en-US" sz="2000" i="0" dirty="0" err="1">
                <a:solidFill>
                  <a:srgbClr val="444545"/>
                </a:solidFill>
                <a:effectLst/>
                <a:latin typeface="+mn-lt"/>
                <a:cs typeface="Arial" panose="020B0604020202020204" pitchFamily="34" charset="0"/>
              </a:rPr>
              <a:t>dùng</a:t>
            </a:r>
            <a:r>
              <a:rPr lang="en-US" sz="2000" i="0" dirty="0">
                <a:solidFill>
                  <a:srgbClr val="444545"/>
                </a:solidFill>
                <a:effectLst/>
                <a:latin typeface="+mn-lt"/>
                <a:cs typeface="Arial" panose="020B0604020202020204" pitchFamily="34" charset="0"/>
              </a:rPr>
              <a:t> </a:t>
            </a:r>
            <a:r>
              <a:rPr lang="en-US" sz="2000" i="0" dirty="0" err="1">
                <a:solidFill>
                  <a:srgbClr val="444545"/>
                </a:solidFill>
                <a:effectLst/>
                <a:latin typeface="+mn-lt"/>
                <a:cs typeface="Arial" panose="020B0604020202020204" pitchFamily="34" charset="0"/>
              </a:rPr>
              <a:t>để</a:t>
            </a:r>
            <a:r>
              <a:rPr lang="en-US" sz="2000" i="0" dirty="0">
                <a:solidFill>
                  <a:srgbClr val="444545"/>
                </a:solidFill>
                <a:effectLst/>
                <a:latin typeface="+mn-lt"/>
                <a:cs typeface="Arial" panose="020B0604020202020204" pitchFamily="34" charset="0"/>
              </a:rPr>
              <a:t> </a:t>
            </a:r>
            <a:r>
              <a:rPr lang="en-US" sz="2000" i="0" dirty="0" err="1">
                <a:solidFill>
                  <a:srgbClr val="444545"/>
                </a:solidFill>
                <a:effectLst/>
                <a:latin typeface="+mn-lt"/>
                <a:cs typeface="Arial" panose="020B0604020202020204" pitchFamily="34" charset="0"/>
              </a:rPr>
              <a:t>phát</a:t>
            </a:r>
            <a:r>
              <a:rPr lang="en-US" sz="2000" i="0" dirty="0">
                <a:solidFill>
                  <a:srgbClr val="444545"/>
                </a:solidFill>
                <a:effectLst/>
                <a:latin typeface="+mn-lt"/>
                <a:cs typeface="Arial" panose="020B0604020202020204" pitchFamily="34" charset="0"/>
              </a:rPr>
              <a:t> </a:t>
            </a:r>
            <a:r>
              <a:rPr lang="en-US" sz="2000" i="0" dirty="0" err="1">
                <a:solidFill>
                  <a:srgbClr val="444545"/>
                </a:solidFill>
                <a:effectLst/>
                <a:latin typeface="+mn-lt"/>
                <a:cs typeface="Arial" panose="020B0604020202020204" pitchFamily="34" charset="0"/>
              </a:rPr>
              <a:t>triển</a:t>
            </a:r>
            <a:r>
              <a:rPr lang="en-US" sz="2000" i="0" dirty="0">
                <a:solidFill>
                  <a:srgbClr val="444545"/>
                </a:solidFill>
                <a:effectLst/>
                <a:latin typeface="+mn-lt"/>
                <a:cs typeface="Arial" panose="020B0604020202020204" pitchFamily="34" charset="0"/>
              </a:rPr>
              <a:t> website </a:t>
            </a:r>
            <a:r>
              <a:rPr lang="en-US" sz="2000" i="0" dirty="0" err="1">
                <a:solidFill>
                  <a:srgbClr val="444545"/>
                </a:solidFill>
                <a:effectLst/>
                <a:latin typeface="+mn-lt"/>
                <a:cs typeface="Arial" panose="020B0604020202020204" pitchFamily="34" charset="0"/>
              </a:rPr>
              <a:t>chuẩn</a:t>
            </a:r>
            <a:r>
              <a:rPr lang="en-US" sz="2000" i="0" dirty="0">
                <a:solidFill>
                  <a:srgbClr val="444545"/>
                </a:solidFill>
                <a:effectLst/>
                <a:latin typeface="+mn-lt"/>
                <a:cs typeface="Arial" panose="020B0604020202020204" pitchFamily="34" charset="0"/>
              </a:rPr>
              <a:t> responsive.</a:t>
            </a:r>
            <a:endParaRPr sz="2000" dirty="0">
              <a:latin typeface="+mn-lt"/>
              <a:cs typeface="Arial" panose="020B0604020202020204" pitchFamily="34" charset="0"/>
            </a:endParaRPr>
          </a:p>
        </p:txBody>
      </p:sp>
      <p:grpSp>
        <p:nvGrpSpPr>
          <p:cNvPr id="664" name="Google Shape;664;p30"/>
          <p:cNvGrpSpPr/>
          <p:nvPr/>
        </p:nvGrpSpPr>
        <p:grpSpPr>
          <a:xfrm rot="617559" flipH="1">
            <a:off x="93572" y="135079"/>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403271" y="-26135"/>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 name="TextBox 2"/>
          <p:cNvSpPr txBox="1"/>
          <p:nvPr/>
        </p:nvSpPr>
        <p:spPr>
          <a:xfrm>
            <a:off x="5212715" y="1275080"/>
            <a:ext cx="3537585" cy="1889760"/>
          </a:xfrm>
          <a:prstGeom prst="rect">
            <a:avLst/>
          </a:prstGeom>
          <a:noFill/>
        </p:spPr>
        <p:txBody>
          <a:bodyPr wrap="square" rtlCol="0">
            <a:noAutofit/>
          </a:bodyPr>
          <a:lstStyle/>
          <a:p>
            <a:pPr marL="285750" indent="-285750">
              <a:buFont typeface="Arial" panose="020B0604020202020204" pitchFamily="34" charset="0"/>
              <a:buChar char="•"/>
            </a:pPr>
            <a:r>
              <a:rPr lang="vi-VN" sz="2000" dirty="0">
                <a:latin typeface="+mn-lt"/>
              </a:rPr>
              <a:t>Một số thành phần cơ bản:</a:t>
            </a:r>
            <a:endParaRPr lang="vi-VN" sz="2000" dirty="0">
              <a:latin typeface="+mn-lt"/>
            </a:endParaRPr>
          </a:p>
          <a:p>
            <a:pPr marL="342900" indent="-342900">
              <a:buFontTx/>
              <a:buChar char="-"/>
            </a:pPr>
            <a:r>
              <a:rPr lang="vi-VN" sz="2000" dirty="0">
                <a:latin typeface="+mn-lt"/>
              </a:rPr>
              <a:t>Containers</a:t>
            </a:r>
            <a:endParaRPr lang="vi-VN" sz="2000" dirty="0">
              <a:latin typeface="+mn-lt"/>
            </a:endParaRPr>
          </a:p>
          <a:p>
            <a:pPr marL="342900" indent="-342900">
              <a:buFontTx/>
              <a:buChar char="-"/>
            </a:pPr>
            <a:r>
              <a:rPr lang="vi-VN" sz="2000" dirty="0">
                <a:latin typeface="+mn-lt"/>
              </a:rPr>
              <a:t>Grid System</a:t>
            </a:r>
            <a:endParaRPr lang="vi-VN" sz="2000" dirty="0">
              <a:latin typeface="+mn-lt"/>
            </a:endParaRPr>
          </a:p>
          <a:p>
            <a:pPr marL="342900" indent="-342900">
              <a:buFontTx/>
              <a:buChar char="-"/>
            </a:pPr>
            <a:r>
              <a:rPr lang="vi-VN" sz="2000" dirty="0">
                <a:latin typeface="+mn-lt"/>
              </a:rPr>
              <a:t>Table</a:t>
            </a:r>
            <a:endParaRPr lang="vi-VN" sz="2000" dirty="0">
              <a:latin typeface="+mn-lt"/>
            </a:endParaRPr>
          </a:p>
          <a:p>
            <a:pPr marL="342900" indent="-342900">
              <a:buFontTx/>
              <a:buChar char="-"/>
            </a:pPr>
            <a:r>
              <a:rPr lang="vi-VN" sz="2000" dirty="0">
                <a:latin typeface="+mn-lt"/>
              </a:rPr>
              <a:t>Images</a:t>
            </a:r>
            <a:endParaRPr lang="vi-VN" sz="2000" dirty="0">
              <a:latin typeface="+mn-lt"/>
            </a:endParaRPr>
          </a:p>
          <a:p>
            <a:pPr marL="342900" indent="-342900">
              <a:buFontTx/>
              <a:buChar char="-"/>
            </a:pPr>
            <a:r>
              <a:rPr lang="vi-VN" sz="2000" dirty="0">
                <a:latin typeface="+mn-lt"/>
              </a:rPr>
              <a:t>Forms</a:t>
            </a:r>
            <a:endParaRPr lang="vi-VN" sz="2000" dirty="0">
              <a:latin typeface="+mn-lt"/>
            </a:endParaRPr>
          </a:p>
        </p:txBody>
      </p:sp>
      <p:grpSp>
        <p:nvGrpSpPr>
          <p:cNvPr id="723" name="Google Shape;723;p30"/>
          <p:cNvGrpSpPr/>
          <p:nvPr/>
        </p:nvGrpSpPr>
        <p:grpSpPr>
          <a:xfrm rot="616930" flipH="1">
            <a:off x="488456" y="1007573"/>
            <a:ext cx="542531" cy="566648"/>
            <a:chOff x="5236350" y="592059"/>
            <a:chExt cx="666939" cy="696319"/>
          </a:xfrm>
        </p:grpSpPr>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0"/>
            <p:cNvSpPr/>
            <p:nvPr/>
          </p:nvSpPr>
          <p:spPr>
            <a:xfrm flipH="1">
              <a:off x="5248681" y="613865"/>
              <a:ext cx="641815" cy="653188"/>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9" y="762231"/>
              <a:ext cx="334190"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 name="Picture 1"/>
          <p:cNvPicPr>
            <a:picLocks noChangeAspect="1"/>
          </p:cNvPicPr>
          <p:nvPr/>
        </p:nvPicPr>
        <p:blipFill>
          <a:blip r:embed="rId1"/>
          <a:stretch>
            <a:fillRect/>
          </a:stretch>
        </p:blipFill>
        <p:spPr>
          <a:xfrm>
            <a:off x="2853055" y="3164205"/>
            <a:ext cx="4059555" cy="2031365"/>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713225" y="196171"/>
            <a:ext cx="7717500" cy="576000"/>
          </a:xfrm>
          <a:prstGeom prst="rect">
            <a:avLst/>
          </a:prstGeom>
        </p:spPr>
        <p:txBody>
          <a:bodyPr spcFirstLastPara="1" wrap="square" lIns="91425" tIns="91425" rIns="91425" bIns="91425" anchor="ctr" anchorCtr="0">
            <a:noAutofit/>
          </a:bodyPr>
          <a:lstStyle/>
          <a:p>
            <a:pPr marL="514350" lvl="0" indent="-514350" algn="l" rtl="0">
              <a:spcBef>
                <a:spcPts val="0"/>
              </a:spcBef>
              <a:spcAft>
                <a:spcPts val="0"/>
              </a:spcAft>
              <a:buFont typeface="Wingdings" panose="05000000000000000000" pitchFamily="2" charset="2"/>
              <a:buChar char="q"/>
            </a:pPr>
            <a:r>
              <a:rPr lang="vi-VN" dirty="0">
                <a:latin typeface="+mn-lt"/>
              </a:rPr>
              <a:t>Containers</a:t>
            </a:r>
            <a:endParaRPr dirty="0">
              <a:latin typeface="+mn-lt"/>
            </a:endParaRPr>
          </a:p>
        </p:txBody>
      </p:sp>
      <p:sp>
        <p:nvSpPr>
          <p:cNvPr id="663" name="Google Shape;663;p30"/>
          <p:cNvSpPr txBox="1">
            <a:spLocks noGrp="1"/>
          </p:cNvSpPr>
          <p:nvPr>
            <p:ph type="body" idx="1"/>
          </p:nvPr>
        </p:nvSpPr>
        <p:spPr>
          <a:xfrm>
            <a:off x="601345" y="638294"/>
            <a:ext cx="6871885" cy="1096781"/>
          </a:xfrm>
          <a:prstGeom prst="rect">
            <a:avLst/>
          </a:prstGeom>
        </p:spPr>
        <p:txBody>
          <a:bodyPr spcFirstLastPara="1" wrap="square" lIns="91425" tIns="91425" rIns="91425" bIns="91425" anchor="t" anchorCtr="0">
            <a:noAutofit/>
          </a:bodyPr>
          <a:lstStyle/>
          <a:p>
            <a:pPr indent="0">
              <a:lnSpc>
                <a:spcPct val="100000"/>
              </a:lnSpc>
              <a:spcBef>
                <a:spcPts val="600"/>
              </a:spcBef>
              <a:spcAft>
                <a:spcPts val="600"/>
              </a:spcAft>
              <a:buNone/>
            </a:pPr>
            <a:r>
              <a:rPr lang="vi-VN" sz="2000" dirty="0">
                <a:solidFill>
                  <a:srgbClr val="000000"/>
                </a:solidFill>
                <a:effectLst/>
                <a:latin typeface="+mn-lt"/>
                <a:ea typeface="Times New Roman" panose="02020603050405020304" pitchFamily="18" charset="0"/>
              </a:rPr>
              <a:t>Container dùng để đặt lề cho nội dung bên trong chứa các hàng và thành phần của hàng là các Container của cột. Trong Bootstrap </a:t>
            </a:r>
            <a:r>
              <a:rPr lang="en-US" altLang="vi-VN" sz="2000" dirty="0">
                <a:solidFill>
                  <a:srgbClr val="000000"/>
                </a:solidFill>
                <a:effectLst/>
                <a:latin typeface="+mn-lt"/>
                <a:ea typeface="Times New Roman" panose="02020603050405020304" pitchFamily="18" charset="0"/>
              </a:rPr>
              <a:t>4</a:t>
            </a:r>
            <a:r>
              <a:rPr lang="vi-VN" sz="2000" dirty="0">
                <a:solidFill>
                  <a:srgbClr val="000000"/>
                </a:solidFill>
                <a:effectLst/>
                <a:latin typeface="+mn-lt"/>
                <a:ea typeface="Times New Roman" panose="02020603050405020304" pitchFamily="18" charset="0"/>
              </a:rPr>
              <a:t> có hai lớp Container.</a:t>
            </a:r>
            <a:endParaRPr lang="vi-VN" sz="2000" dirty="0">
              <a:solidFill>
                <a:srgbClr val="000000"/>
              </a:solidFill>
              <a:effectLst/>
              <a:latin typeface="+mn-lt"/>
              <a:ea typeface="Times New Roman" panose="02020603050405020304" pitchFamily="18" charset="0"/>
            </a:endParaRPr>
          </a:p>
          <a:p>
            <a:pPr indent="0">
              <a:lnSpc>
                <a:spcPct val="100000"/>
              </a:lnSpc>
              <a:spcBef>
                <a:spcPts val="600"/>
              </a:spcBef>
              <a:spcAft>
                <a:spcPts val="600"/>
              </a:spcAft>
              <a:buNone/>
            </a:pPr>
            <a:endParaRPr lang="en-US" sz="1800" dirty="0">
              <a:effectLst/>
              <a:latin typeface="+mn-lt"/>
              <a:ea typeface="Times New Roman" panose="02020603050405020304" pitchFamily="18" charset="0"/>
            </a:endParaRPr>
          </a:p>
        </p:txBody>
      </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32285" y="978452"/>
            <a:ext cx="542531" cy="566648"/>
            <a:chOff x="5236350" y="592059"/>
            <a:chExt cx="666939" cy="696319"/>
          </a:xfrm>
        </p:grpSpPr>
        <p:sp>
          <p:nvSpPr>
            <p:cNvPr id="724" name="Google Shape;724;p30"/>
            <p:cNvSpPr/>
            <p:nvPr/>
          </p:nvSpPr>
          <p:spPr>
            <a:xfrm flipH="1">
              <a:off x="5248684" y="613865"/>
              <a:ext cx="641816"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 name="Group 17"/>
          <p:cNvGrpSpPr/>
          <p:nvPr/>
        </p:nvGrpSpPr>
        <p:grpSpPr>
          <a:xfrm>
            <a:off x="713225" y="1869616"/>
            <a:ext cx="3417422" cy="2277397"/>
            <a:chOff x="825994" y="1869616"/>
            <a:chExt cx="3417422" cy="2277397"/>
          </a:xfrm>
        </p:grpSpPr>
        <p:pic>
          <p:nvPicPr>
            <p:cNvPr id="8" name="Picture 7"/>
            <p:cNvPicPr>
              <a:picLocks noChangeAspect="1"/>
            </p:cNvPicPr>
            <p:nvPr/>
          </p:nvPicPr>
          <p:blipFill>
            <a:blip r:embed="rId1"/>
            <a:stretch>
              <a:fillRect/>
            </a:stretch>
          </p:blipFill>
          <p:spPr>
            <a:xfrm>
              <a:off x="866919" y="3008240"/>
              <a:ext cx="3376497" cy="1138773"/>
            </a:xfrm>
            <a:prstGeom prst="rect">
              <a:avLst/>
            </a:prstGeom>
            <a:ln>
              <a:solidFill>
                <a:schemeClr val="accent1"/>
              </a:solidFill>
            </a:ln>
          </p:spPr>
        </p:pic>
        <p:sp>
          <p:nvSpPr>
            <p:cNvPr id="11" name="TextBox 10"/>
            <p:cNvSpPr txBox="1"/>
            <p:nvPr/>
          </p:nvSpPr>
          <p:spPr>
            <a:xfrm>
              <a:off x="825994" y="1869616"/>
              <a:ext cx="3376497" cy="1015663"/>
            </a:xfrm>
            <a:prstGeom prst="rect">
              <a:avLst/>
            </a:prstGeom>
            <a:noFill/>
            <a:ln>
              <a:noFill/>
            </a:ln>
          </p:spPr>
          <p:txBody>
            <a:bodyPr wrap="square" rtlCol="0">
              <a:spAutoFit/>
            </a:bodyPr>
            <a:lstStyle/>
            <a:p>
              <a:pPr marL="285750" indent="-285750">
                <a:buFont typeface="Arial" panose="020B0604020202020204" pitchFamily="34" charset="0"/>
                <a:buChar char="•"/>
              </a:pPr>
              <a:r>
                <a:rPr lang="vi-VN" sz="2000" dirty="0">
                  <a:solidFill>
                    <a:srgbClr val="000000"/>
                  </a:solidFill>
                  <a:effectLst/>
                  <a:latin typeface="+mn-lt"/>
                  <a:ea typeface="Times New Roman" panose="02020603050405020304" pitchFamily="18" charset="0"/>
                </a:rPr>
                <a:t>Lớp .container cung cấp một khung chứa có chiều rộng cố định</a:t>
              </a:r>
              <a:endParaRPr lang="en-US" sz="2000" dirty="0">
                <a:effectLst/>
                <a:latin typeface="Times New Roman" panose="02020603050405020304" pitchFamily="18" charset="0"/>
                <a:ea typeface="Times New Roman" panose="02020603050405020304" pitchFamily="18" charset="0"/>
              </a:endParaRPr>
            </a:p>
          </p:txBody>
        </p:sp>
      </p:grpSp>
      <p:grpSp>
        <p:nvGrpSpPr>
          <p:cNvPr id="19" name="Group 18"/>
          <p:cNvGrpSpPr/>
          <p:nvPr/>
        </p:nvGrpSpPr>
        <p:grpSpPr>
          <a:xfrm>
            <a:off x="4670790" y="1884302"/>
            <a:ext cx="3719060" cy="2269697"/>
            <a:chOff x="4711665" y="1869616"/>
            <a:chExt cx="3719060" cy="2269697"/>
          </a:xfrm>
        </p:grpSpPr>
        <p:sp>
          <p:nvSpPr>
            <p:cNvPr id="10" name="TextBox 9"/>
            <p:cNvSpPr txBox="1"/>
            <p:nvPr/>
          </p:nvSpPr>
          <p:spPr>
            <a:xfrm>
              <a:off x="4711665" y="1869616"/>
              <a:ext cx="3565416" cy="1231106"/>
            </a:xfrm>
            <a:prstGeom prst="rect">
              <a:avLst/>
            </a:prstGeom>
            <a:noFill/>
          </p:spPr>
          <p:txBody>
            <a:bodyPr wrap="square" rtlCol="0">
              <a:spAutoFit/>
            </a:bodyPr>
            <a:lstStyle/>
            <a:p>
              <a:pPr marL="285750" indent="-285750">
                <a:buFont typeface="Arial" panose="020B0604020202020204" pitchFamily="34" charset="0"/>
                <a:buChar char="•"/>
              </a:pPr>
              <a:r>
                <a:rPr lang="vi-VN" sz="2000" dirty="0">
                  <a:solidFill>
                    <a:srgbClr val="000000"/>
                  </a:solidFill>
                  <a:effectLst/>
                  <a:latin typeface="+mn-lt"/>
                  <a:ea typeface="Times New Roman" panose="02020603050405020304" pitchFamily="18" charset="0"/>
                </a:rPr>
                <a:t>Lớp .container-fluid cung cấp khung chứa có chiều rộng toàn màn hình</a:t>
              </a:r>
              <a:endParaRPr lang="en-US" sz="2000" dirty="0">
                <a:effectLst/>
                <a:latin typeface="+mn-lt"/>
                <a:ea typeface="Times New Roman" panose="02020603050405020304" pitchFamily="18" charset="0"/>
              </a:endParaRPr>
            </a:p>
            <a:p>
              <a:endParaRPr lang="en-US" dirty="0"/>
            </a:p>
          </p:txBody>
        </p:sp>
        <p:pic>
          <p:nvPicPr>
            <p:cNvPr id="14" name="Picture 13"/>
            <p:cNvPicPr>
              <a:picLocks noChangeAspect="1"/>
            </p:cNvPicPr>
            <p:nvPr/>
          </p:nvPicPr>
          <p:blipFill>
            <a:blip r:embed="rId2"/>
            <a:stretch>
              <a:fillRect/>
            </a:stretch>
          </p:blipFill>
          <p:spPr>
            <a:xfrm>
              <a:off x="4820935" y="3000540"/>
              <a:ext cx="3609790" cy="1138773"/>
            </a:xfrm>
            <a:prstGeom prst="rect">
              <a:avLst/>
            </a:prstGeom>
            <a:ln>
              <a:solidFill>
                <a:schemeClr val="accent1"/>
              </a:solidFill>
            </a:ln>
          </p:spPr>
        </p:pic>
      </p:grpSp>
      <p:grpSp>
        <p:nvGrpSpPr>
          <p:cNvPr id="16" name="Group 15"/>
          <p:cNvGrpSpPr/>
          <p:nvPr/>
        </p:nvGrpSpPr>
        <p:grpSpPr>
          <a:xfrm>
            <a:off x="7365511" y="58134"/>
            <a:ext cx="1624880" cy="1479822"/>
            <a:chOff x="7365511" y="58134"/>
            <a:chExt cx="1624880" cy="1479822"/>
          </a:xfrm>
        </p:grpSpPr>
        <p:grpSp>
          <p:nvGrpSpPr>
            <p:cNvPr id="664" name="Google Shape;664;p30"/>
            <p:cNvGrpSpPr/>
            <p:nvPr/>
          </p:nvGrpSpPr>
          <p:grpSpPr>
            <a:xfrm rot="617559" flipH="1">
              <a:off x="7365511" y="58134"/>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 name="Google Shape;681;p30"/>
            <p:cNvGrpSpPr/>
            <p:nvPr/>
          </p:nvGrpSpPr>
          <p:grpSpPr>
            <a:xfrm rot="9088423" flipH="1">
              <a:off x="7642527" y="136570"/>
              <a:ext cx="1347864" cy="1367590"/>
              <a:chOff x="6070601" y="734270"/>
              <a:chExt cx="1259418" cy="1277907"/>
            </a:xfrm>
          </p:grpSpPr>
          <p:sp>
            <p:nvSpPr>
              <p:cNvPr id="107"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 name="Google Shape;723;p30"/>
            <p:cNvGrpSpPr/>
            <p:nvPr/>
          </p:nvGrpSpPr>
          <p:grpSpPr>
            <a:xfrm rot="616930" flipH="1">
              <a:off x="7632286" y="971308"/>
              <a:ext cx="542531" cy="566648"/>
              <a:chOff x="5236350" y="592059"/>
              <a:chExt cx="666939" cy="696319"/>
            </a:xfrm>
          </p:grpSpPr>
          <p:sp>
            <p:nvSpPr>
              <p:cNvPr id="149" name="Google Shape;724;p30"/>
              <p:cNvSpPr/>
              <p:nvPr/>
            </p:nvSpPr>
            <p:spPr>
              <a:xfrm flipH="1">
                <a:off x="5248684" y="613865"/>
                <a:ext cx="641816"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86437" y="186240"/>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Grid System</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 name="TextBox 5"/>
          <p:cNvSpPr txBox="1"/>
          <p:nvPr/>
        </p:nvSpPr>
        <p:spPr>
          <a:xfrm>
            <a:off x="952043" y="795275"/>
            <a:ext cx="630278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effectLst/>
                <a:latin typeface="+mn-lt"/>
                <a:ea typeface="Times New Roman" panose="02020603050405020304" pitchFamily="18" charset="0"/>
              </a:rPr>
              <a:t>Grid System </a:t>
            </a:r>
            <a:r>
              <a:rPr lang="en-US" sz="2000" dirty="0" err="1">
                <a:effectLst/>
                <a:latin typeface="+mn-lt"/>
                <a:ea typeface="Times New Roman" panose="02020603050405020304" pitchFamily="18" charset="0"/>
              </a:rPr>
              <a:t>của</a:t>
            </a:r>
            <a:r>
              <a:rPr lang="en-US" sz="2000" dirty="0">
                <a:effectLst/>
                <a:latin typeface="+mn-lt"/>
                <a:ea typeface="Times New Roman" panose="02020603050405020304" pitchFamily="18" charset="0"/>
              </a:rPr>
              <a:t> Bootstrap </a:t>
            </a:r>
            <a:r>
              <a:rPr lang="en-US" sz="2000" dirty="0" err="1">
                <a:effectLst/>
                <a:latin typeface="+mn-lt"/>
                <a:ea typeface="Times New Roman" panose="02020603050405020304" pitchFamily="18" charset="0"/>
              </a:rPr>
              <a:t>là</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một</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hệ</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thống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lưới</a:t>
            </a:r>
            <a:r>
              <a:rPr lang="en-US" sz="2000" dirty="0">
                <a:effectLst/>
                <a:latin typeface="+mn-lt"/>
                <a:ea typeface="Times New Roman" panose="02020603050405020304" pitchFamily="18" charset="0"/>
              </a:rPr>
              <a:t> bao </a:t>
            </a:r>
            <a:r>
              <a:rPr lang="en-US" sz="2000" dirty="0" err="1">
                <a:effectLst/>
                <a:latin typeface="+mn-lt"/>
                <a:ea typeface="Times New Roman" panose="02020603050405020304" pitchFamily="18" charset="0"/>
              </a:rPr>
              <a:t>gồm</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nhiều</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dòng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và</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nhiều</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cột</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số</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lượng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dòng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tùy</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thuộc</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vào</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thiết</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kế</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của</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mỗi</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cá</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nhân</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nhưng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số</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lượng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cột</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trên</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mỗi</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dòng</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luôn</a:t>
            </a:r>
            <a:r>
              <a:rPr lang="en-US" sz="2000" dirty="0">
                <a:effectLst/>
                <a:latin typeface="+mn-lt"/>
                <a:ea typeface="Times New Roman" panose="02020603050405020304" pitchFamily="18" charset="0"/>
              </a:rPr>
              <a:t> </a:t>
            </a:r>
            <a:r>
              <a:rPr lang="en-US" sz="2000" dirty="0" err="1">
                <a:effectLst/>
                <a:latin typeface="+mn-lt"/>
                <a:ea typeface="Times New Roman" panose="02020603050405020304" pitchFamily="18" charset="0"/>
              </a:rPr>
              <a:t>là</a:t>
            </a:r>
            <a:r>
              <a:rPr lang="en-US" sz="2000" dirty="0">
                <a:effectLst/>
                <a:latin typeface="+mn-lt"/>
                <a:ea typeface="Times New Roman" panose="02020603050405020304" pitchFamily="18" charset="0"/>
              </a:rPr>
              <a:t> 12 </a:t>
            </a:r>
            <a:r>
              <a:rPr lang="vi-VN" sz="2000" dirty="0">
                <a:effectLst/>
                <a:latin typeface="+mn-lt"/>
                <a:ea typeface="Times New Roman" panose="02020603050405020304" pitchFamily="18" charset="0"/>
              </a:rPr>
              <a:t>cột</a:t>
            </a:r>
            <a:endParaRPr lang="vi-VN" sz="2000" dirty="0">
              <a:effectLst/>
              <a:latin typeface="+mn-lt"/>
              <a:ea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857953" y="2509200"/>
            <a:ext cx="7533063" cy="1578355"/>
          </a:xfrm>
          <a:prstGeom prst="rect">
            <a:avLst/>
          </a:prstGeom>
          <a:ln>
            <a:solidFill>
              <a:schemeClr val="accent1"/>
            </a:solidFill>
          </a:ln>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Grid System</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 name="TextBox 5"/>
          <p:cNvSpPr txBox="1"/>
          <p:nvPr/>
        </p:nvSpPr>
        <p:spPr>
          <a:xfrm>
            <a:off x="1056609" y="898037"/>
            <a:ext cx="6862353" cy="3093154"/>
          </a:xfrm>
          <a:prstGeom prst="rect">
            <a:avLst/>
          </a:prstGeom>
          <a:noFill/>
        </p:spPr>
        <p:txBody>
          <a:bodyPr wrap="square" rtlCol="0">
            <a:spAutoFit/>
          </a:bodyPr>
          <a:lstStyle/>
          <a:p>
            <a:pPr marL="342900" indent="-342900">
              <a:buFont typeface="Arial" panose="020B0604020202020204" pitchFamily="34" charset="0"/>
              <a:buChar char="•"/>
            </a:pPr>
            <a:r>
              <a:rPr lang="en-US" sz="2000" dirty="0">
                <a:effectLst/>
                <a:latin typeface="+mn-lt"/>
                <a:ea typeface="Times New Roman" panose="02020603050405020304" pitchFamily="18" charset="0"/>
              </a:rPr>
              <a:t>Grid System </a:t>
            </a:r>
            <a:r>
              <a:rPr lang="en-US" sz="2000" dirty="0" err="1">
                <a:effectLst/>
                <a:latin typeface="+mn-lt"/>
                <a:ea typeface="Times New Roman" panose="02020603050405020304" pitchFamily="18" charset="0"/>
              </a:rPr>
              <a:t>của</a:t>
            </a:r>
            <a:r>
              <a:rPr lang="en-US" sz="2000" dirty="0">
                <a:effectLst/>
                <a:latin typeface="+mn-lt"/>
                <a:ea typeface="Times New Roman" panose="02020603050405020304" pitchFamily="18" charset="0"/>
              </a:rPr>
              <a:t> Bootstrap</a:t>
            </a:r>
            <a:r>
              <a:rPr lang="vi-VN" sz="2000" dirty="0">
                <a:effectLst/>
                <a:latin typeface="+mn-lt"/>
                <a:ea typeface="Times New Roman" panose="02020603050405020304" pitchFamily="18" charset="0"/>
              </a:rPr>
              <a:t> gồm có 6 lớp:</a:t>
            </a:r>
            <a:endParaRPr lang="vi-VN" sz="2000" dirty="0">
              <a:effectLst/>
              <a:latin typeface="+mn-lt"/>
              <a:ea typeface="Times New Roman" panose="02020603050405020304" pitchFamily="18" charset="0"/>
            </a:endParaRPr>
          </a:p>
          <a:p>
            <a:pPr marL="285750" lvl="2" indent="-285750" algn="just">
              <a:spcBef>
                <a:spcPts val="600"/>
              </a:spcBef>
              <a:spcAft>
                <a:spcPts val="600"/>
              </a:spcAft>
              <a:buFontTx/>
              <a:buChar char="-"/>
            </a:pPr>
            <a:r>
              <a:rPr lang="vi-VN" sz="2000" dirty="0">
                <a:solidFill>
                  <a:srgbClr val="FF0000"/>
                </a:solidFill>
                <a:effectLst/>
                <a:latin typeface="+mn-lt"/>
                <a:ea typeface="Times New Roman" panose="02020603050405020304" pitchFamily="18" charset="0"/>
              </a:rPr>
              <a:t>.col- </a:t>
            </a:r>
            <a:r>
              <a:rPr lang="vi-VN" sz="2000" dirty="0">
                <a:solidFill>
                  <a:srgbClr val="000000"/>
                </a:solidFill>
                <a:effectLst/>
                <a:latin typeface="+mn-lt"/>
                <a:ea typeface="Times New Roman" panose="02020603050405020304" pitchFamily="18" charset="0"/>
              </a:rPr>
              <a:t>(áp dụng cho thiết bị có màn hình &lt; 576px)</a:t>
            </a:r>
            <a:endParaRPr lang="vi-VN" sz="2000" dirty="0">
              <a:latin typeface="+mn-lt"/>
              <a:ea typeface="Times New Roman" panose="02020603050405020304" pitchFamily="18" charset="0"/>
            </a:endParaRPr>
          </a:p>
          <a:p>
            <a:pPr marL="285750" lvl="2" indent="-285750" algn="just">
              <a:spcBef>
                <a:spcPts val="600"/>
              </a:spcBef>
              <a:spcAft>
                <a:spcPts val="600"/>
              </a:spcAft>
              <a:buFontTx/>
              <a:buChar char="-"/>
            </a:pPr>
            <a:r>
              <a:rPr lang="vi-VN" sz="2000" dirty="0">
                <a:solidFill>
                  <a:srgbClr val="FF0000"/>
                </a:solidFill>
                <a:effectLst/>
                <a:latin typeface="+mn-lt"/>
                <a:ea typeface="Times New Roman" panose="02020603050405020304" pitchFamily="18" charset="0"/>
              </a:rPr>
              <a:t>.col-sm- </a:t>
            </a:r>
            <a:r>
              <a:rPr lang="vi-VN" sz="2000" dirty="0">
                <a:solidFill>
                  <a:srgbClr val="000000"/>
                </a:solidFill>
                <a:effectLst/>
                <a:latin typeface="+mn-lt"/>
                <a:ea typeface="Times New Roman" panose="02020603050405020304" pitchFamily="18" charset="0"/>
              </a:rPr>
              <a:t>(áp dụng cho thiết bị có màn hình &gt;= 576px)</a:t>
            </a:r>
            <a:endParaRPr lang="vi-VN" sz="2000" dirty="0">
              <a:solidFill>
                <a:srgbClr val="000000"/>
              </a:solidFill>
              <a:effectLst/>
              <a:latin typeface="+mn-lt"/>
              <a:ea typeface="Times New Roman" panose="02020603050405020304" pitchFamily="18" charset="0"/>
            </a:endParaRPr>
          </a:p>
          <a:p>
            <a:pPr marL="285750" lvl="2" indent="-285750" algn="just">
              <a:spcBef>
                <a:spcPts val="600"/>
              </a:spcBef>
              <a:spcAft>
                <a:spcPts val="600"/>
              </a:spcAft>
              <a:buFontTx/>
              <a:buChar char="-"/>
            </a:pPr>
            <a:r>
              <a:rPr lang="vi-VN" sz="2000" dirty="0">
                <a:solidFill>
                  <a:srgbClr val="FF0000"/>
                </a:solidFill>
                <a:effectLst/>
                <a:latin typeface="+mn-lt"/>
                <a:ea typeface="Times New Roman" panose="02020603050405020304" pitchFamily="18" charset="0"/>
              </a:rPr>
              <a:t>.col-md- </a:t>
            </a:r>
            <a:r>
              <a:rPr lang="vi-VN" sz="2000" dirty="0">
                <a:solidFill>
                  <a:srgbClr val="000000"/>
                </a:solidFill>
                <a:effectLst/>
                <a:latin typeface="+mn-lt"/>
                <a:ea typeface="Times New Roman" panose="02020603050405020304" pitchFamily="18" charset="0"/>
              </a:rPr>
              <a:t>(áp dụng cho thiết bị có màn hình &gt;= 768px)</a:t>
            </a:r>
            <a:endParaRPr lang="vi-VN" sz="2000" dirty="0">
              <a:latin typeface="+mn-lt"/>
              <a:ea typeface="Times New Roman" panose="02020603050405020304" pitchFamily="18" charset="0"/>
            </a:endParaRPr>
          </a:p>
          <a:p>
            <a:pPr marL="285750" lvl="2" indent="-285750" algn="just">
              <a:spcBef>
                <a:spcPts val="600"/>
              </a:spcBef>
              <a:spcAft>
                <a:spcPts val="600"/>
              </a:spcAft>
              <a:buFontTx/>
              <a:buChar char="-"/>
            </a:pPr>
            <a:r>
              <a:rPr lang="vi-VN" sz="2000" dirty="0">
                <a:solidFill>
                  <a:srgbClr val="FF0000"/>
                </a:solidFill>
                <a:effectLst/>
                <a:latin typeface="+mn-lt"/>
                <a:ea typeface="Times New Roman" panose="02020603050405020304" pitchFamily="18" charset="0"/>
              </a:rPr>
              <a:t>.col-lg- </a:t>
            </a:r>
            <a:r>
              <a:rPr lang="vi-VN" sz="2000" dirty="0">
                <a:solidFill>
                  <a:srgbClr val="000000"/>
                </a:solidFill>
                <a:effectLst/>
                <a:latin typeface="+mn-lt"/>
                <a:ea typeface="Times New Roman" panose="02020603050405020304" pitchFamily="18" charset="0"/>
              </a:rPr>
              <a:t>(áp dụng cho thiết bị có màn hình &gt;= 992px)</a:t>
            </a:r>
            <a:endParaRPr lang="vi-VN" sz="2000" dirty="0">
              <a:latin typeface="+mn-lt"/>
              <a:ea typeface="Times New Roman" panose="02020603050405020304" pitchFamily="18" charset="0"/>
            </a:endParaRPr>
          </a:p>
          <a:p>
            <a:pPr marL="285750" lvl="2" indent="-285750" algn="just">
              <a:spcBef>
                <a:spcPts val="600"/>
              </a:spcBef>
              <a:spcAft>
                <a:spcPts val="600"/>
              </a:spcAft>
              <a:buFontTx/>
              <a:buChar char="-"/>
            </a:pPr>
            <a:r>
              <a:rPr lang="vi-VN" sz="2000" dirty="0">
                <a:solidFill>
                  <a:srgbClr val="FF0000"/>
                </a:solidFill>
                <a:effectLst/>
                <a:latin typeface="+mn-lt"/>
                <a:ea typeface="Times New Roman" panose="02020603050405020304" pitchFamily="18" charset="0"/>
              </a:rPr>
              <a:t>.col-xl- </a:t>
            </a:r>
            <a:r>
              <a:rPr lang="vi-VN" sz="2000" dirty="0">
                <a:solidFill>
                  <a:srgbClr val="000000"/>
                </a:solidFill>
                <a:effectLst/>
                <a:latin typeface="+mn-lt"/>
                <a:ea typeface="Times New Roman" panose="02020603050405020304" pitchFamily="18" charset="0"/>
              </a:rPr>
              <a:t>(áp dụng cho thiết bị có màn hình &gt;= 1200px)</a:t>
            </a:r>
            <a:endParaRPr lang="vi-VN" sz="2000" dirty="0">
              <a:latin typeface="+mn-lt"/>
              <a:ea typeface="Times New Roman" panose="02020603050405020304" pitchFamily="18" charset="0"/>
            </a:endParaRPr>
          </a:p>
          <a:p>
            <a:pPr marL="285750" lvl="2" indent="-285750" algn="just">
              <a:spcBef>
                <a:spcPts val="600"/>
              </a:spcBef>
              <a:spcAft>
                <a:spcPts val="600"/>
              </a:spcAft>
              <a:buFontTx/>
              <a:buChar char="-"/>
            </a:pPr>
            <a:r>
              <a:rPr lang="vi-VN" sz="2000" dirty="0">
                <a:solidFill>
                  <a:srgbClr val="FF0000"/>
                </a:solidFill>
                <a:effectLst/>
                <a:latin typeface="+mn-lt"/>
                <a:ea typeface="Times New Roman" panose="02020603050405020304" pitchFamily="18" charset="0"/>
              </a:rPr>
              <a:t>.col-xxl- </a:t>
            </a:r>
            <a:r>
              <a:rPr lang="vi-VN" sz="2000" dirty="0">
                <a:solidFill>
                  <a:srgbClr val="000000"/>
                </a:solidFill>
                <a:effectLst/>
                <a:latin typeface="+mn-lt"/>
                <a:ea typeface="Times New Roman" panose="02020603050405020304" pitchFamily="18" charset="0"/>
              </a:rPr>
              <a:t>(áp dụng cho thiết bị có màn hình &gt;= 1400px)</a:t>
            </a:r>
            <a:endParaRPr lang="en-US" sz="2000" dirty="0">
              <a:effectLst/>
              <a:latin typeface="+mn-lt"/>
              <a:ea typeface="Times New Roman" panose="02020603050405020304" pitchFamily="18" charset="0"/>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30"/>
          <p:cNvSpPr txBox="1">
            <a:spLocks noGrp="1"/>
          </p:cNvSpPr>
          <p:nvPr>
            <p:ph type="title"/>
          </p:nvPr>
        </p:nvSpPr>
        <p:spPr>
          <a:xfrm>
            <a:off x="677447" y="316675"/>
            <a:ext cx="7717500" cy="576000"/>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q"/>
            </a:pPr>
            <a:r>
              <a:rPr lang="vi-VN" dirty="0">
                <a:latin typeface="+mn-lt"/>
              </a:rPr>
              <a:t>Images</a:t>
            </a:r>
            <a:endParaRPr dirty="0">
              <a:latin typeface="+mn-lt"/>
            </a:endParaRPr>
          </a:p>
        </p:txBody>
      </p:sp>
      <p:grpSp>
        <p:nvGrpSpPr>
          <p:cNvPr id="3" name="Group 2"/>
          <p:cNvGrpSpPr/>
          <p:nvPr/>
        </p:nvGrpSpPr>
        <p:grpSpPr>
          <a:xfrm>
            <a:off x="7361742" y="49196"/>
            <a:ext cx="1628648" cy="1555362"/>
            <a:chOff x="7361742" y="49196"/>
            <a:chExt cx="1628648" cy="1555362"/>
          </a:xfrm>
        </p:grpSpPr>
        <p:grpSp>
          <p:nvGrpSpPr>
            <p:cNvPr id="664" name="Google Shape;664;p30"/>
            <p:cNvGrpSpPr/>
            <p:nvPr/>
          </p:nvGrpSpPr>
          <p:grpSpPr>
            <a:xfrm rot="617559" flipH="1">
              <a:off x="7361742" y="49196"/>
              <a:ext cx="776557" cy="758245"/>
              <a:chOff x="7095847" y="2296800"/>
              <a:chExt cx="803428" cy="784483"/>
            </a:xfrm>
          </p:grpSpPr>
          <p:sp>
            <p:nvSpPr>
              <p:cNvPr id="665" name="Google Shape;665;p30"/>
              <p:cNvSpPr/>
              <p:nvPr/>
            </p:nvSpPr>
            <p:spPr>
              <a:xfrm flipH="1">
                <a:off x="7115274" y="2310552"/>
                <a:ext cx="767413" cy="757940"/>
              </a:xfrm>
              <a:custGeom>
                <a:avLst/>
                <a:gdLst/>
                <a:ahLst/>
                <a:cxnLst/>
                <a:rect l="l" t="t" r="r" b="b"/>
                <a:pathLst>
                  <a:path w="31919" h="31525" extrusionOk="0">
                    <a:moveTo>
                      <a:pt x="8813" y="29789"/>
                    </a:moveTo>
                    <a:cubicBezTo>
                      <a:pt x="8438" y="29651"/>
                      <a:pt x="8123" y="29435"/>
                      <a:pt x="7847" y="29159"/>
                    </a:cubicBezTo>
                    <a:cubicBezTo>
                      <a:pt x="7551" y="28961"/>
                      <a:pt x="7255" y="28764"/>
                      <a:pt x="6960" y="28607"/>
                    </a:cubicBezTo>
                    <a:cubicBezTo>
                      <a:pt x="7137" y="28015"/>
                      <a:pt x="7295" y="27443"/>
                      <a:pt x="7472" y="26872"/>
                    </a:cubicBezTo>
                    <a:cubicBezTo>
                      <a:pt x="7650" y="26300"/>
                      <a:pt x="7847" y="25728"/>
                      <a:pt x="8044" y="25078"/>
                    </a:cubicBezTo>
                    <a:cubicBezTo>
                      <a:pt x="7886" y="24644"/>
                      <a:pt x="7630" y="24269"/>
                      <a:pt x="7295" y="23993"/>
                    </a:cubicBezTo>
                    <a:cubicBezTo>
                      <a:pt x="6822" y="23599"/>
                      <a:pt x="6447" y="23126"/>
                      <a:pt x="5994" y="22712"/>
                    </a:cubicBezTo>
                    <a:lnTo>
                      <a:pt x="5777" y="22515"/>
                    </a:lnTo>
                    <a:cubicBezTo>
                      <a:pt x="5304" y="22731"/>
                      <a:pt x="4870" y="22988"/>
                      <a:pt x="4436" y="23264"/>
                    </a:cubicBezTo>
                    <a:cubicBezTo>
                      <a:pt x="4002" y="23481"/>
                      <a:pt x="3549" y="23698"/>
                      <a:pt x="3155" y="23895"/>
                    </a:cubicBezTo>
                    <a:cubicBezTo>
                      <a:pt x="2662" y="23776"/>
                      <a:pt x="2543" y="23382"/>
                      <a:pt x="2327" y="23086"/>
                    </a:cubicBezTo>
                    <a:cubicBezTo>
                      <a:pt x="2129" y="22830"/>
                      <a:pt x="1972" y="22554"/>
                      <a:pt x="1853" y="22278"/>
                    </a:cubicBezTo>
                    <a:cubicBezTo>
                      <a:pt x="1755" y="22101"/>
                      <a:pt x="1794" y="21903"/>
                      <a:pt x="1952" y="21785"/>
                    </a:cubicBezTo>
                    <a:cubicBezTo>
                      <a:pt x="2208" y="21549"/>
                      <a:pt x="2504" y="21332"/>
                      <a:pt x="2800" y="21135"/>
                    </a:cubicBezTo>
                    <a:cubicBezTo>
                      <a:pt x="3194" y="20878"/>
                      <a:pt x="3628" y="20681"/>
                      <a:pt x="4042" y="20445"/>
                    </a:cubicBezTo>
                    <a:cubicBezTo>
                      <a:pt x="4239" y="20346"/>
                      <a:pt x="4515" y="20307"/>
                      <a:pt x="4574" y="20090"/>
                    </a:cubicBezTo>
                    <a:cubicBezTo>
                      <a:pt x="4673" y="19755"/>
                      <a:pt x="4673" y="19400"/>
                      <a:pt x="4515" y="19104"/>
                    </a:cubicBezTo>
                    <a:cubicBezTo>
                      <a:pt x="4298" y="18631"/>
                      <a:pt x="4121" y="18158"/>
                      <a:pt x="3923" y="17665"/>
                    </a:cubicBezTo>
                    <a:cubicBezTo>
                      <a:pt x="3825" y="17448"/>
                      <a:pt x="3766" y="17211"/>
                      <a:pt x="3667" y="16975"/>
                    </a:cubicBezTo>
                    <a:cubicBezTo>
                      <a:pt x="3608" y="16778"/>
                      <a:pt x="3450" y="16640"/>
                      <a:pt x="3253" y="16580"/>
                    </a:cubicBezTo>
                    <a:cubicBezTo>
                      <a:pt x="2918" y="16462"/>
                      <a:pt x="2563" y="16403"/>
                      <a:pt x="2208" y="16403"/>
                    </a:cubicBezTo>
                    <a:cubicBezTo>
                      <a:pt x="1617" y="16423"/>
                      <a:pt x="1045" y="16403"/>
                      <a:pt x="454" y="16403"/>
                    </a:cubicBezTo>
                    <a:cubicBezTo>
                      <a:pt x="296" y="15969"/>
                      <a:pt x="119" y="15614"/>
                      <a:pt x="158" y="15200"/>
                    </a:cubicBezTo>
                    <a:cubicBezTo>
                      <a:pt x="138" y="15043"/>
                      <a:pt x="99" y="14885"/>
                      <a:pt x="59" y="14747"/>
                    </a:cubicBezTo>
                    <a:cubicBezTo>
                      <a:pt x="20" y="14589"/>
                      <a:pt x="20" y="14431"/>
                      <a:pt x="0" y="14274"/>
                    </a:cubicBezTo>
                    <a:cubicBezTo>
                      <a:pt x="316" y="14136"/>
                      <a:pt x="651" y="14037"/>
                      <a:pt x="986" y="13958"/>
                    </a:cubicBezTo>
                    <a:cubicBezTo>
                      <a:pt x="1656" y="13761"/>
                      <a:pt x="2346" y="13820"/>
                      <a:pt x="3036" y="13761"/>
                    </a:cubicBezTo>
                    <a:cubicBezTo>
                      <a:pt x="3785" y="13722"/>
                      <a:pt x="3904" y="13840"/>
                      <a:pt x="4101" y="12874"/>
                    </a:cubicBezTo>
                    <a:cubicBezTo>
                      <a:pt x="4219" y="12263"/>
                      <a:pt x="4416" y="11652"/>
                      <a:pt x="4594" y="11021"/>
                    </a:cubicBezTo>
                    <a:cubicBezTo>
                      <a:pt x="4278" y="10114"/>
                      <a:pt x="3647" y="9404"/>
                      <a:pt x="2997" y="8694"/>
                    </a:cubicBezTo>
                    <a:cubicBezTo>
                      <a:pt x="2780" y="8438"/>
                      <a:pt x="2484" y="8261"/>
                      <a:pt x="2445" y="7866"/>
                    </a:cubicBezTo>
                    <a:cubicBezTo>
                      <a:pt x="2859" y="7472"/>
                      <a:pt x="3253" y="7058"/>
                      <a:pt x="3687" y="6664"/>
                    </a:cubicBezTo>
                    <a:cubicBezTo>
                      <a:pt x="3766" y="6565"/>
                      <a:pt x="3904" y="6506"/>
                      <a:pt x="4042" y="6506"/>
                    </a:cubicBezTo>
                    <a:cubicBezTo>
                      <a:pt x="4377" y="6605"/>
                      <a:pt x="4752" y="6624"/>
                      <a:pt x="5028" y="6881"/>
                    </a:cubicBezTo>
                    <a:cubicBezTo>
                      <a:pt x="5284" y="7137"/>
                      <a:pt x="5737" y="7236"/>
                      <a:pt x="6072" y="7452"/>
                    </a:cubicBezTo>
                    <a:cubicBezTo>
                      <a:pt x="6230" y="7551"/>
                      <a:pt x="6526" y="7492"/>
                      <a:pt x="6743" y="7452"/>
                    </a:cubicBezTo>
                    <a:cubicBezTo>
                      <a:pt x="6841" y="7433"/>
                      <a:pt x="6920" y="7354"/>
                      <a:pt x="6979" y="7255"/>
                    </a:cubicBezTo>
                    <a:cubicBezTo>
                      <a:pt x="7255" y="6782"/>
                      <a:pt x="7630" y="6348"/>
                      <a:pt x="8064" y="5994"/>
                    </a:cubicBezTo>
                    <a:cubicBezTo>
                      <a:pt x="8261" y="5816"/>
                      <a:pt x="8320" y="5520"/>
                      <a:pt x="8202" y="5264"/>
                    </a:cubicBezTo>
                    <a:cubicBezTo>
                      <a:pt x="7965" y="4495"/>
                      <a:pt x="7886" y="3687"/>
                      <a:pt x="7630" y="2918"/>
                    </a:cubicBezTo>
                    <a:cubicBezTo>
                      <a:pt x="7630" y="2859"/>
                      <a:pt x="7630" y="2800"/>
                      <a:pt x="7630" y="2741"/>
                    </a:cubicBezTo>
                    <a:cubicBezTo>
                      <a:pt x="7748" y="2662"/>
                      <a:pt x="7906" y="2563"/>
                      <a:pt x="8024" y="2445"/>
                    </a:cubicBezTo>
                    <a:cubicBezTo>
                      <a:pt x="8280" y="2248"/>
                      <a:pt x="8497" y="2031"/>
                      <a:pt x="8734" y="1834"/>
                    </a:cubicBezTo>
                    <a:cubicBezTo>
                      <a:pt x="8832" y="1735"/>
                      <a:pt x="8931" y="1656"/>
                      <a:pt x="9049" y="1577"/>
                    </a:cubicBezTo>
                    <a:cubicBezTo>
                      <a:pt x="9345" y="1380"/>
                      <a:pt x="9483" y="1400"/>
                      <a:pt x="9739" y="1656"/>
                    </a:cubicBezTo>
                    <a:cubicBezTo>
                      <a:pt x="10015" y="1932"/>
                      <a:pt x="10232" y="2149"/>
                      <a:pt x="10449" y="2405"/>
                    </a:cubicBezTo>
                    <a:cubicBezTo>
                      <a:pt x="10548" y="2543"/>
                      <a:pt x="10646" y="2701"/>
                      <a:pt x="10725" y="2859"/>
                    </a:cubicBezTo>
                    <a:cubicBezTo>
                      <a:pt x="10903" y="3214"/>
                      <a:pt x="11139" y="3549"/>
                      <a:pt x="11435" y="3845"/>
                    </a:cubicBezTo>
                    <a:cubicBezTo>
                      <a:pt x="11829" y="3864"/>
                      <a:pt x="12243" y="3943"/>
                      <a:pt x="12618" y="3726"/>
                    </a:cubicBezTo>
                    <a:cubicBezTo>
                      <a:pt x="13249" y="3726"/>
                      <a:pt x="13820" y="3352"/>
                      <a:pt x="14412" y="3470"/>
                    </a:cubicBezTo>
                    <a:cubicBezTo>
                      <a:pt x="14708" y="3115"/>
                      <a:pt x="14865" y="2681"/>
                      <a:pt x="14885" y="2248"/>
                    </a:cubicBezTo>
                    <a:cubicBezTo>
                      <a:pt x="14944" y="1597"/>
                      <a:pt x="15062" y="966"/>
                      <a:pt x="15200" y="335"/>
                    </a:cubicBezTo>
                    <a:cubicBezTo>
                      <a:pt x="15240" y="237"/>
                      <a:pt x="15279" y="158"/>
                      <a:pt x="15319" y="59"/>
                    </a:cubicBezTo>
                    <a:cubicBezTo>
                      <a:pt x="16048" y="20"/>
                      <a:pt x="16778" y="0"/>
                      <a:pt x="17507" y="40"/>
                    </a:cubicBezTo>
                    <a:cubicBezTo>
                      <a:pt x="17921" y="513"/>
                      <a:pt x="18098" y="986"/>
                      <a:pt x="18493" y="2583"/>
                    </a:cubicBezTo>
                    <a:cubicBezTo>
                      <a:pt x="18453" y="2642"/>
                      <a:pt x="18374" y="2721"/>
                      <a:pt x="18335" y="2819"/>
                    </a:cubicBezTo>
                    <a:cubicBezTo>
                      <a:pt x="18197" y="2977"/>
                      <a:pt x="18276" y="3194"/>
                      <a:pt x="18473" y="3233"/>
                    </a:cubicBezTo>
                    <a:cubicBezTo>
                      <a:pt x="18532" y="3253"/>
                      <a:pt x="18611" y="3273"/>
                      <a:pt x="18670" y="3273"/>
                    </a:cubicBezTo>
                    <a:cubicBezTo>
                      <a:pt x="19341" y="3332"/>
                      <a:pt x="19971" y="3549"/>
                      <a:pt x="20504" y="3943"/>
                    </a:cubicBezTo>
                    <a:cubicBezTo>
                      <a:pt x="20918" y="3845"/>
                      <a:pt x="21273" y="3628"/>
                      <a:pt x="21568" y="3332"/>
                    </a:cubicBezTo>
                    <a:cubicBezTo>
                      <a:pt x="21982" y="2859"/>
                      <a:pt x="22475" y="2465"/>
                      <a:pt x="22929" y="2031"/>
                    </a:cubicBezTo>
                    <a:cubicBezTo>
                      <a:pt x="23027" y="1952"/>
                      <a:pt x="23106" y="1873"/>
                      <a:pt x="23185" y="1794"/>
                    </a:cubicBezTo>
                    <a:cubicBezTo>
                      <a:pt x="23619" y="1439"/>
                      <a:pt x="23757" y="1439"/>
                      <a:pt x="24210" y="1834"/>
                    </a:cubicBezTo>
                    <a:cubicBezTo>
                      <a:pt x="24309" y="1932"/>
                      <a:pt x="24427" y="1991"/>
                      <a:pt x="24565" y="2110"/>
                    </a:cubicBezTo>
                    <a:cubicBezTo>
                      <a:pt x="24585" y="2189"/>
                      <a:pt x="24585" y="2307"/>
                      <a:pt x="24565" y="2405"/>
                    </a:cubicBezTo>
                    <a:cubicBezTo>
                      <a:pt x="24427" y="3036"/>
                      <a:pt x="24250" y="3647"/>
                      <a:pt x="24092" y="4278"/>
                    </a:cubicBezTo>
                    <a:cubicBezTo>
                      <a:pt x="24052" y="4436"/>
                      <a:pt x="24013" y="4594"/>
                      <a:pt x="24013" y="4751"/>
                    </a:cubicBezTo>
                    <a:cubicBezTo>
                      <a:pt x="24033" y="4968"/>
                      <a:pt x="23973" y="5185"/>
                      <a:pt x="23875" y="5382"/>
                    </a:cubicBezTo>
                    <a:cubicBezTo>
                      <a:pt x="23776" y="5540"/>
                      <a:pt x="23875" y="5678"/>
                      <a:pt x="23973" y="5796"/>
                    </a:cubicBezTo>
                    <a:cubicBezTo>
                      <a:pt x="24388" y="6191"/>
                      <a:pt x="24802" y="6565"/>
                      <a:pt x="25196" y="6979"/>
                    </a:cubicBezTo>
                    <a:cubicBezTo>
                      <a:pt x="25393" y="7176"/>
                      <a:pt x="25570" y="7413"/>
                      <a:pt x="25748" y="7650"/>
                    </a:cubicBezTo>
                    <a:cubicBezTo>
                      <a:pt x="25965" y="7926"/>
                      <a:pt x="26142" y="8024"/>
                      <a:pt x="26438" y="7906"/>
                    </a:cubicBezTo>
                    <a:cubicBezTo>
                      <a:pt x="26773" y="7807"/>
                      <a:pt x="27108" y="7689"/>
                      <a:pt x="27424" y="7531"/>
                    </a:cubicBezTo>
                    <a:cubicBezTo>
                      <a:pt x="28015" y="7216"/>
                      <a:pt x="28666" y="6979"/>
                      <a:pt x="29336" y="6841"/>
                    </a:cubicBezTo>
                    <a:lnTo>
                      <a:pt x="30637" y="8675"/>
                    </a:lnTo>
                    <a:cubicBezTo>
                      <a:pt x="30519" y="8951"/>
                      <a:pt x="30302" y="9148"/>
                      <a:pt x="30046" y="9266"/>
                    </a:cubicBezTo>
                    <a:cubicBezTo>
                      <a:pt x="29415" y="9621"/>
                      <a:pt x="28863" y="10094"/>
                      <a:pt x="28390" y="10627"/>
                    </a:cubicBezTo>
                    <a:cubicBezTo>
                      <a:pt x="28212" y="10784"/>
                      <a:pt x="28173" y="11041"/>
                      <a:pt x="28311" y="11238"/>
                    </a:cubicBezTo>
                    <a:cubicBezTo>
                      <a:pt x="28409" y="11435"/>
                      <a:pt x="28449" y="11671"/>
                      <a:pt x="28429" y="11888"/>
                    </a:cubicBezTo>
                    <a:lnTo>
                      <a:pt x="28429" y="13170"/>
                    </a:lnTo>
                    <a:cubicBezTo>
                      <a:pt x="28429" y="13998"/>
                      <a:pt x="28449" y="14017"/>
                      <a:pt x="29237" y="14017"/>
                    </a:cubicBezTo>
                    <a:lnTo>
                      <a:pt x="29789" y="14017"/>
                    </a:lnTo>
                    <a:cubicBezTo>
                      <a:pt x="30243" y="13978"/>
                      <a:pt x="30677" y="14037"/>
                      <a:pt x="31110" y="14195"/>
                    </a:cubicBezTo>
                    <a:cubicBezTo>
                      <a:pt x="31327" y="14254"/>
                      <a:pt x="31564" y="14274"/>
                      <a:pt x="31800" y="14274"/>
                    </a:cubicBezTo>
                    <a:cubicBezTo>
                      <a:pt x="31919" y="14708"/>
                      <a:pt x="31840" y="15161"/>
                      <a:pt x="31859" y="15595"/>
                    </a:cubicBezTo>
                    <a:cubicBezTo>
                      <a:pt x="31879" y="16048"/>
                      <a:pt x="31859" y="16442"/>
                      <a:pt x="31859" y="16896"/>
                    </a:cubicBezTo>
                    <a:cubicBezTo>
                      <a:pt x="31800" y="16935"/>
                      <a:pt x="31721" y="17014"/>
                      <a:pt x="31643" y="17034"/>
                    </a:cubicBezTo>
                    <a:cubicBezTo>
                      <a:pt x="31189" y="17093"/>
                      <a:pt x="30716" y="17172"/>
                      <a:pt x="30263" y="17290"/>
                    </a:cubicBezTo>
                    <a:cubicBezTo>
                      <a:pt x="30006" y="17330"/>
                      <a:pt x="29750" y="17369"/>
                      <a:pt x="29474" y="17448"/>
                    </a:cubicBezTo>
                    <a:cubicBezTo>
                      <a:pt x="29336" y="17468"/>
                      <a:pt x="29178" y="17468"/>
                      <a:pt x="29020" y="17448"/>
                    </a:cubicBezTo>
                    <a:cubicBezTo>
                      <a:pt x="28547" y="17408"/>
                      <a:pt x="28232" y="17665"/>
                      <a:pt x="28212" y="18118"/>
                    </a:cubicBezTo>
                    <a:cubicBezTo>
                      <a:pt x="28212" y="18414"/>
                      <a:pt x="28133" y="18690"/>
                      <a:pt x="28094" y="18986"/>
                    </a:cubicBezTo>
                    <a:cubicBezTo>
                      <a:pt x="28035" y="19518"/>
                      <a:pt x="28015" y="20050"/>
                      <a:pt x="28054" y="20583"/>
                    </a:cubicBezTo>
                    <a:cubicBezTo>
                      <a:pt x="28054" y="20701"/>
                      <a:pt x="28114" y="20799"/>
                      <a:pt x="28192" y="20878"/>
                    </a:cubicBezTo>
                    <a:cubicBezTo>
                      <a:pt x="28330" y="21075"/>
                      <a:pt x="28508" y="21253"/>
                      <a:pt x="28725" y="21371"/>
                    </a:cubicBezTo>
                    <a:cubicBezTo>
                      <a:pt x="29316" y="21608"/>
                      <a:pt x="29671" y="22120"/>
                      <a:pt x="30223" y="22416"/>
                    </a:cubicBezTo>
                    <a:lnTo>
                      <a:pt x="29336" y="24210"/>
                    </a:lnTo>
                    <a:cubicBezTo>
                      <a:pt x="29178" y="24190"/>
                      <a:pt x="29020" y="24190"/>
                      <a:pt x="28882" y="24171"/>
                    </a:cubicBezTo>
                    <a:cubicBezTo>
                      <a:pt x="28409" y="24092"/>
                      <a:pt x="27976" y="23914"/>
                      <a:pt x="27483" y="23934"/>
                    </a:cubicBezTo>
                    <a:cubicBezTo>
                      <a:pt x="27364" y="23914"/>
                      <a:pt x="27226" y="23875"/>
                      <a:pt x="27108" y="23816"/>
                    </a:cubicBezTo>
                    <a:cubicBezTo>
                      <a:pt x="26950" y="23757"/>
                      <a:pt x="26812" y="23737"/>
                      <a:pt x="26655" y="23717"/>
                    </a:cubicBezTo>
                    <a:cubicBezTo>
                      <a:pt x="26398" y="23717"/>
                      <a:pt x="26162" y="23678"/>
                      <a:pt x="25945" y="23579"/>
                    </a:cubicBezTo>
                    <a:cubicBezTo>
                      <a:pt x="25768" y="23481"/>
                      <a:pt x="25551" y="23520"/>
                      <a:pt x="25452" y="23698"/>
                    </a:cubicBezTo>
                    <a:cubicBezTo>
                      <a:pt x="25354" y="23776"/>
                      <a:pt x="25275" y="23895"/>
                      <a:pt x="25196" y="23993"/>
                    </a:cubicBezTo>
                    <a:cubicBezTo>
                      <a:pt x="24880" y="24427"/>
                      <a:pt x="24466" y="24802"/>
                      <a:pt x="24013" y="25078"/>
                    </a:cubicBezTo>
                    <a:cubicBezTo>
                      <a:pt x="23540" y="25373"/>
                      <a:pt x="23481" y="25590"/>
                      <a:pt x="23757" y="26083"/>
                    </a:cubicBezTo>
                    <a:cubicBezTo>
                      <a:pt x="23875" y="26339"/>
                      <a:pt x="23973" y="26615"/>
                      <a:pt x="24033" y="26891"/>
                    </a:cubicBezTo>
                    <a:cubicBezTo>
                      <a:pt x="24151" y="27325"/>
                      <a:pt x="24309" y="27759"/>
                      <a:pt x="24486" y="28153"/>
                    </a:cubicBezTo>
                    <a:cubicBezTo>
                      <a:pt x="24585" y="28350"/>
                      <a:pt x="24624" y="28567"/>
                      <a:pt x="24585" y="28784"/>
                    </a:cubicBezTo>
                    <a:lnTo>
                      <a:pt x="22593" y="29573"/>
                    </a:lnTo>
                    <a:lnTo>
                      <a:pt x="22239" y="29099"/>
                    </a:lnTo>
                    <a:cubicBezTo>
                      <a:pt x="21864" y="28607"/>
                      <a:pt x="21509" y="28094"/>
                      <a:pt x="21115" y="27581"/>
                    </a:cubicBezTo>
                    <a:cubicBezTo>
                      <a:pt x="21016" y="27443"/>
                      <a:pt x="20859" y="27345"/>
                      <a:pt x="20681" y="27345"/>
                    </a:cubicBezTo>
                    <a:cubicBezTo>
                      <a:pt x="20287" y="27305"/>
                      <a:pt x="19912" y="27364"/>
                      <a:pt x="19557" y="27522"/>
                    </a:cubicBezTo>
                    <a:cubicBezTo>
                      <a:pt x="19005" y="27700"/>
                      <a:pt x="18453" y="27838"/>
                      <a:pt x="17882" y="27917"/>
                    </a:cubicBezTo>
                    <a:cubicBezTo>
                      <a:pt x="17665" y="27917"/>
                      <a:pt x="17487" y="28094"/>
                      <a:pt x="17468" y="28291"/>
                    </a:cubicBezTo>
                    <a:cubicBezTo>
                      <a:pt x="17448" y="28745"/>
                      <a:pt x="17251" y="29159"/>
                      <a:pt x="17251" y="29612"/>
                    </a:cubicBezTo>
                    <a:cubicBezTo>
                      <a:pt x="17251" y="30026"/>
                      <a:pt x="17093" y="30440"/>
                      <a:pt x="16975" y="30893"/>
                    </a:cubicBezTo>
                    <a:cubicBezTo>
                      <a:pt x="16718" y="31110"/>
                      <a:pt x="16383" y="31229"/>
                      <a:pt x="16028" y="31209"/>
                    </a:cubicBezTo>
                    <a:cubicBezTo>
                      <a:pt x="15851" y="31229"/>
                      <a:pt x="15693" y="31288"/>
                      <a:pt x="15536" y="31367"/>
                    </a:cubicBezTo>
                    <a:cubicBezTo>
                      <a:pt x="15122" y="31524"/>
                      <a:pt x="14688" y="31268"/>
                      <a:pt x="14629" y="30834"/>
                    </a:cubicBezTo>
                    <a:cubicBezTo>
                      <a:pt x="14510" y="30341"/>
                      <a:pt x="14412" y="29868"/>
                      <a:pt x="14313" y="29375"/>
                    </a:cubicBezTo>
                    <a:cubicBezTo>
                      <a:pt x="14234" y="28961"/>
                      <a:pt x="14116" y="28547"/>
                      <a:pt x="14037" y="28133"/>
                    </a:cubicBezTo>
                    <a:cubicBezTo>
                      <a:pt x="14017" y="27897"/>
                      <a:pt x="13840" y="27719"/>
                      <a:pt x="13623" y="27660"/>
                    </a:cubicBezTo>
                    <a:cubicBezTo>
                      <a:pt x="12756" y="27384"/>
                      <a:pt x="11869" y="27266"/>
                      <a:pt x="10962" y="27325"/>
                    </a:cubicBezTo>
                    <a:cubicBezTo>
                      <a:pt x="10745" y="27345"/>
                      <a:pt x="10528" y="27443"/>
                      <a:pt x="10370" y="27601"/>
                    </a:cubicBezTo>
                    <a:cubicBezTo>
                      <a:pt x="9858" y="28094"/>
                      <a:pt x="9365" y="28567"/>
                      <a:pt x="9128" y="29257"/>
                    </a:cubicBezTo>
                    <a:cubicBezTo>
                      <a:pt x="9030" y="29435"/>
                      <a:pt x="8931" y="29612"/>
                      <a:pt x="8813" y="29789"/>
                    </a:cubicBezTo>
                    <a:close/>
                    <a:moveTo>
                      <a:pt x="26063" y="15989"/>
                    </a:moveTo>
                    <a:cubicBezTo>
                      <a:pt x="26044" y="15319"/>
                      <a:pt x="26122" y="14629"/>
                      <a:pt x="25906" y="13978"/>
                    </a:cubicBezTo>
                    <a:cubicBezTo>
                      <a:pt x="25866" y="13840"/>
                      <a:pt x="25866" y="13722"/>
                      <a:pt x="25886" y="13584"/>
                    </a:cubicBezTo>
                    <a:cubicBezTo>
                      <a:pt x="25945" y="12775"/>
                      <a:pt x="25689" y="12026"/>
                      <a:pt x="25432" y="11297"/>
                    </a:cubicBezTo>
                    <a:cubicBezTo>
                      <a:pt x="25275" y="10843"/>
                      <a:pt x="25117" y="10370"/>
                      <a:pt x="24742" y="9996"/>
                    </a:cubicBezTo>
                    <a:cubicBezTo>
                      <a:pt x="24545" y="9818"/>
                      <a:pt x="24388" y="9601"/>
                      <a:pt x="24289" y="9345"/>
                    </a:cubicBezTo>
                    <a:cubicBezTo>
                      <a:pt x="24190" y="9069"/>
                      <a:pt x="24033" y="8832"/>
                      <a:pt x="23816" y="8616"/>
                    </a:cubicBezTo>
                    <a:cubicBezTo>
                      <a:pt x="23540" y="8320"/>
                      <a:pt x="23303" y="8004"/>
                      <a:pt x="23086" y="7669"/>
                    </a:cubicBezTo>
                    <a:cubicBezTo>
                      <a:pt x="22889" y="7314"/>
                      <a:pt x="22613" y="7019"/>
                      <a:pt x="22258" y="6822"/>
                    </a:cubicBezTo>
                    <a:cubicBezTo>
                      <a:pt x="21627" y="6447"/>
                      <a:pt x="21016" y="6072"/>
                      <a:pt x="20405" y="5717"/>
                    </a:cubicBezTo>
                    <a:cubicBezTo>
                      <a:pt x="20070" y="5501"/>
                      <a:pt x="19695" y="5303"/>
                      <a:pt x="19321" y="5165"/>
                    </a:cubicBezTo>
                    <a:cubicBezTo>
                      <a:pt x="18690" y="4889"/>
                      <a:pt x="18000" y="4771"/>
                      <a:pt x="17290" y="4830"/>
                    </a:cubicBezTo>
                    <a:cubicBezTo>
                      <a:pt x="16935" y="4850"/>
                      <a:pt x="16580" y="4830"/>
                      <a:pt x="16226" y="4830"/>
                    </a:cubicBezTo>
                    <a:cubicBezTo>
                      <a:pt x="15950" y="4830"/>
                      <a:pt x="15693" y="4870"/>
                      <a:pt x="15417" y="4949"/>
                    </a:cubicBezTo>
                    <a:cubicBezTo>
                      <a:pt x="14964" y="5106"/>
                      <a:pt x="14491" y="5284"/>
                      <a:pt x="14037" y="5481"/>
                    </a:cubicBezTo>
                    <a:cubicBezTo>
                      <a:pt x="13761" y="5619"/>
                      <a:pt x="13465" y="5698"/>
                      <a:pt x="13150" y="5717"/>
                    </a:cubicBezTo>
                    <a:cubicBezTo>
                      <a:pt x="12716" y="5757"/>
                      <a:pt x="12322" y="5895"/>
                      <a:pt x="11947" y="6112"/>
                    </a:cubicBezTo>
                    <a:cubicBezTo>
                      <a:pt x="11553" y="6329"/>
                      <a:pt x="11139" y="6506"/>
                      <a:pt x="10705" y="6624"/>
                    </a:cubicBezTo>
                    <a:cubicBezTo>
                      <a:pt x="10489" y="6703"/>
                      <a:pt x="10272" y="6841"/>
                      <a:pt x="9996" y="6723"/>
                    </a:cubicBezTo>
                    <a:cubicBezTo>
                      <a:pt x="9937" y="6684"/>
                      <a:pt x="9818" y="6743"/>
                      <a:pt x="9759" y="6782"/>
                    </a:cubicBezTo>
                    <a:cubicBezTo>
                      <a:pt x="9444" y="6999"/>
                      <a:pt x="9128" y="7216"/>
                      <a:pt x="8832" y="7452"/>
                    </a:cubicBezTo>
                    <a:cubicBezTo>
                      <a:pt x="8359" y="7866"/>
                      <a:pt x="7906" y="8300"/>
                      <a:pt x="7433" y="8734"/>
                    </a:cubicBezTo>
                    <a:cubicBezTo>
                      <a:pt x="7176" y="8970"/>
                      <a:pt x="6920" y="9227"/>
                      <a:pt x="6684" y="9503"/>
                    </a:cubicBezTo>
                    <a:cubicBezTo>
                      <a:pt x="6546" y="9641"/>
                      <a:pt x="6427" y="9818"/>
                      <a:pt x="6368" y="10015"/>
                    </a:cubicBezTo>
                    <a:cubicBezTo>
                      <a:pt x="6329" y="10489"/>
                      <a:pt x="6072" y="10903"/>
                      <a:pt x="5994" y="11376"/>
                    </a:cubicBezTo>
                    <a:cubicBezTo>
                      <a:pt x="5915" y="11967"/>
                      <a:pt x="5875" y="12559"/>
                      <a:pt x="5639" y="13130"/>
                    </a:cubicBezTo>
                    <a:cubicBezTo>
                      <a:pt x="5599" y="13308"/>
                      <a:pt x="5580" y="13485"/>
                      <a:pt x="5599" y="13663"/>
                    </a:cubicBezTo>
                    <a:cubicBezTo>
                      <a:pt x="5619" y="14530"/>
                      <a:pt x="5619" y="15378"/>
                      <a:pt x="5639" y="16226"/>
                    </a:cubicBezTo>
                    <a:cubicBezTo>
                      <a:pt x="5658" y="16383"/>
                      <a:pt x="5658" y="16541"/>
                      <a:pt x="5698" y="16699"/>
                    </a:cubicBezTo>
                    <a:cubicBezTo>
                      <a:pt x="5777" y="17034"/>
                      <a:pt x="5895" y="17369"/>
                      <a:pt x="5757" y="17744"/>
                    </a:cubicBezTo>
                    <a:cubicBezTo>
                      <a:pt x="5718" y="17842"/>
                      <a:pt x="5796" y="18000"/>
                      <a:pt x="5836" y="18118"/>
                    </a:cubicBezTo>
                    <a:cubicBezTo>
                      <a:pt x="6092" y="18808"/>
                      <a:pt x="6309" y="19538"/>
                      <a:pt x="6802" y="20090"/>
                    </a:cubicBezTo>
                    <a:cubicBezTo>
                      <a:pt x="6841" y="20149"/>
                      <a:pt x="6881" y="20208"/>
                      <a:pt x="6900" y="20287"/>
                    </a:cubicBezTo>
                    <a:cubicBezTo>
                      <a:pt x="6999" y="20523"/>
                      <a:pt x="7137" y="20760"/>
                      <a:pt x="7314" y="20957"/>
                    </a:cubicBezTo>
                    <a:cubicBezTo>
                      <a:pt x="7847" y="21746"/>
                      <a:pt x="8517" y="22416"/>
                      <a:pt x="9286" y="22948"/>
                    </a:cubicBezTo>
                    <a:cubicBezTo>
                      <a:pt x="9306" y="22968"/>
                      <a:pt x="9325" y="22988"/>
                      <a:pt x="9345" y="22988"/>
                    </a:cubicBezTo>
                    <a:cubicBezTo>
                      <a:pt x="10193" y="23836"/>
                      <a:pt x="11238" y="24447"/>
                      <a:pt x="12381" y="24802"/>
                    </a:cubicBezTo>
                    <a:cubicBezTo>
                      <a:pt x="13426" y="25117"/>
                      <a:pt x="14491" y="25432"/>
                      <a:pt x="15614" y="25156"/>
                    </a:cubicBezTo>
                    <a:cubicBezTo>
                      <a:pt x="15772" y="25137"/>
                      <a:pt x="15930" y="25137"/>
                      <a:pt x="16088" y="25156"/>
                    </a:cubicBezTo>
                    <a:cubicBezTo>
                      <a:pt x="16738" y="25137"/>
                      <a:pt x="17389" y="25235"/>
                      <a:pt x="18020" y="24979"/>
                    </a:cubicBezTo>
                    <a:cubicBezTo>
                      <a:pt x="18039" y="24959"/>
                      <a:pt x="18059" y="24959"/>
                      <a:pt x="18079" y="24979"/>
                    </a:cubicBezTo>
                    <a:cubicBezTo>
                      <a:pt x="18710" y="25058"/>
                      <a:pt x="19281" y="24802"/>
                      <a:pt x="19873" y="24723"/>
                    </a:cubicBezTo>
                    <a:cubicBezTo>
                      <a:pt x="20267" y="24664"/>
                      <a:pt x="20661" y="24545"/>
                      <a:pt x="21016" y="24348"/>
                    </a:cubicBezTo>
                    <a:cubicBezTo>
                      <a:pt x="21430" y="24151"/>
                      <a:pt x="21805" y="23855"/>
                      <a:pt x="22219" y="23619"/>
                    </a:cubicBezTo>
                    <a:cubicBezTo>
                      <a:pt x="22712" y="23323"/>
                      <a:pt x="23145" y="22948"/>
                      <a:pt x="23500" y="22475"/>
                    </a:cubicBezTo>
                    <a:cubicBezTo>
                      <a:pt x="23954" y="21864"/>
                      <a:pt x="24447" y="21292"/>
                      <a:pt x="24861" y="20642"/>
                    </a:cubicBezTo>
                    <a:cubicBezTo>
                      <a:pt x="24999" y="20425"/>
                      <a:pt x="25117" y="20188"/>
                      <a:pt x="25216" y="19932"/>
                    </a:cubicBezTo>
                    <a:cubicBezTo>
                      <a:pt x="25432" y="19281"/>
                      <a:pt x="25610" y="18611"/>
                      <a:pt x="25866" y="17960"/>
                    </a:cubicBezTo>
                    <a:cubicBezTo>
                      <a:pt x="26004" y="17527"/>
                      <a:pt x="26083" y="17093"/>
                      <a:pt x="26063" y="16640"/>
                    </a:cubicBezTo>
                    <a:cubicBezTo>
                      <a:pt x="26063" y="16442"/>
                      <a:pt x="26063" y="16206"/>
                      <a:pt x="26063" y="15989"/>
                    </a:cubicBezTo>
                    <a:close/>
                    <a:moveTo>
                      <a:pt x="12283" y="25472"/>
                    </a:moveTo>
                    <a:cubicBezTo>
                      <a:pt x="12243" y="25413"/>
                      <a:pt x="12184" y="25354"/>
                      <a:pt x="12105" y="25314"/>
                    </a:cubicBezTo>
                    <a:cubicBezTo>
                      <a:pt x="11395" y="24979"/>
                      <a:pt x="10705" y="24604"/>
                      <a:pt x="9976" y="24309"/>
                    </a:cubicBezTo>
                    <a:cubicBezTo>
                      <a:pt x="9345" y="24052"/>
                      <a:pt x="8911" y="23599"/>
                      <a:pt x="8478" y="23106"/>
                    </a:cubicBezTo>
                    <a:cubicBezTo>
                      <a:pt x="8044" y="22633"/>
                      <a:pt x="7689" y="22199"/>
                      <a:pt x="7295" y="21746"/>
                    </a:cubicBezTo>
                    <a:cubicBezTo>
                      <a:pt x="7216" y="21588"/>
                      <a:pt x="7019" y="21529"/>
                      <a:pt x="6861" y="21588"/>
                    </a:cubicBezTo>
                    <a:cubicBezTo>
                      <a:pt x="6960" y="21903"/>
                      <a:pt x="7117" y="22199"/>
                      <a:pt x="7334" y="22475"/>
                    </a:cubicBezTo>
                    <a:cubicBezTo>
                      <a:pt x="7788" y="22988"/>
                      <a:pt x="8241" y="23520"/>
                      <a:pt x="8714" y="24013"/>
                    </a:cubicBezTo>
                    <a:cubicBezTo>
                      <a:pt x="8990" y="24250"/>
                      <a:pt x="9286" y="24447"/>
                      <a:pt x="9601" y="24624"/>
                    </a:cubicBezTo>
                    <a:cubicBezTo>
                      <a:pt x="9799" y="24723"/>
                      <a:pt x="9996" y="24821"/>
                      <a:pt x="10213" y="24900"/>
                    </a:cubicBezTo>
                    <a:cubicBezTo>
                      <a:pt x="10686" y="25097"/>
                      <a:pt x="11159" y="25314"/>
                      <a:pt x="11632" y="25511"/>
                    </a:cubicBezTo>
                    <a:cubicBezTo>
                      <a:pt x="11849" y="25610"/>
                      <a:pt x="12085" y="25590"/>
                      <a:pt x="12302" y="25472"/>
                    </a:cubicBezTo>
                    <a:close/>
                    <a:moveTo>
                      <a:pt x="5323" y="18059"/>
                    </a:moveTo>
                    <a:cubicBezTo>
                      <a:pt x="5264" y="18118"/>
                      <a:pt x="5205" y="18158"/>
                      <a:pt x="5205" y="18217"/>
                    </a:cubicBezTo>
                    <a:cubicBezTo>
                      <a:pt x="5166" y="18414"/>
                      <a:pt x="5185" y="18631"/>
                      <a:pt x="5284" y="18808"/>
                    </a:cubicBezTo>
                    <a:cubicBezTo>
                      <a:pt x="5461" y="19183"/>
                      <a:pt x="5639" y="19577"/>
                      <a:pt x="5816" y="19971"/>
                    </a:cubicBezTo>
                    <a:cubicBezTo>
                      <a:pt x="5816" y="19991"/>
                      <a:pt x="5895" y="19991"/>
                      <a:pt x="5974" y="20011"/>
                    </a:cubicBezTo>
                    <a:cubicBezTo>
                      <a:pt x="5994" y="19932"/>
                      <a:pt x="6053" y="19853"/>
                      <a:pt x="6033" y="19794"/>
                    </a:cubicBezTo>
                    <a:cubicBezTo>
                      <a:pt x="5994" y="19597"/>
                      <a:pt x="5934" y="19400"/>
                      <a:pt x="5856" y="19222"/>
                    </a:cubicBezTo>
                    <a:cubicBezTo>
                      <a:pt x="5698" y="18828"/>
                      <a:pt x="5501" y="18453"/>
                      <a:pt x="5323" y="18059"/>
                    </a:cubicBezTo>
                    <a:close/>
                    <a:moveTo>
                      <a:pt x="16107" y="1735"/>
                    </a:moveTo>
                    <a:cubicBezTo>
                      <a:pt x="16166" y="2208"/>
                      <a:pt x="16462" y="2563"/>
                      <a:pt x="16758" y="2938"/>
                    </a:cubicBezTo>
                    <a:cubicBezTo>
                      <a:pt x="16837" y="2997"/>
                      <a:pt x="16935" y="3036"/>
                      <a:pt x="17054" y="3017"/>
                    </a:cubicBezTo>
                    <a:cubicBezTo>
                      <a:pt x="17172" y="2977"/>
                      <a:pt x="17152" y="2839"/>
                      <a:pt x="17093" y="2741"/>
                    </a:cubicBezTo>
                    <a:cubicBezTo>
                      <a:pt x="16916" y="2405"/>
                      <a:pt x="16738" y="2051"/>
                      <a:pt x="16541" y="1755"/>
                    </a:cubicBezTo>
                    <a:cubicBezTo>
                      <a:pt x="16423" y="1597"/>
                      <a:pt x="16226" y="1597"/>
                      <a:pt x="16107" y="1735"/>
                    </a:cubicBezTo>
                    <a:close/>
                    <a:moveTo>
                      <a:pt x="15693" y="2366"/>
                    </a:moveTo>
                    <a:cubicBezTo>
                      <a:pt x="15890" y="2563"/>
                      <a:pt x="15930" y="2898"/>
                      <a:pt x="16245" y="3076"/>
                    </a:cubicBezTo>
                    <a:cubicBezTo>
                      <a:pt x="16442" y="2741"/>
                      <a:pt x="16245" y="2543"/>
                      <a:pt x="16088" y="2346"/>
                    </a:cubicBezTo>
                    <a:cubicBezTo>
                      <a:pt x="15989" y="2248"/>
                      <a:pt x="15851" y="2208"/>
                      <a:pt x="15693" y="23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0"/>
              <p:cNvSpPr/>
              <p:nvPr/>
            </p:nvSpPr>
            <p:spPr>
              <a:xfrm flipH="1">
                <a:off x="7271694" y="2446104"/>
                <a:ext cx="463587" cy="458851"/>
              </a:xfrm>
              <a:custGeom>
                <a:avLst/>
                <a:gdLst/>
                <a:ahLst/>
                <a:cxnLst/>
                <a:rect l="l" t="t" r="r" b="b"/>
                <a:pathLst>
                  <a:path w="19282" h="19085" extrusionOk="0">
                    <a:moveTo>
                      <a:pt x="79" y="9306"/>
                    </a:moveTo>
                    <a:lnTo>
                      <a:pt x="79" y="9050"/>
                    </a:lnTo>
                    <a:cubicBezTo>
                      <a:pt x="119" y="7315"/>
                      <a:pt x="119" y="7315"/>
                      <a:pt x="848" y="5619"/>
                    </a:cubicBezTo>
                    <a:cubicBezTo>
                      <a:pt x="868" y="5560"/>
                      <a:pt x="907" y="5481"/>
                      <a:pt x="868" y="5442"/>
                    </a:cubicBezTo>
                    <a:cubicBezTo>
                      <a:pt x="710" y="5166"/>
                      <a:pt x="888" y="4989"/>
                      <a:pt x="1045" y="4791"/>
                    </a:cubicBezTo>
                    <a:cubicBezTo>
                      <a:pt x="1243" y="4515"/>
                      <a:pt x="1440" y="4239"/>
                      <a:pt x="1657" y="3983"/>
                    </a:cubicBezTo>
                    <a:cubicBezTo>
                      <a:pt x="2149" y="3392"/>
                      <a:pt x="2820" y="2997"/>
                      <a:pt x="3392" y="2485"/>
                    </a:cubicBezTo>
                    <a:cubicBezTo>
                      <a:pt x="4121" y="2248"/>
                      <a:pt x="4653" y="1637"/>
                      <a:pt x="5402" y="1420"/>
                    </a:cubicBezTo>
                    <a:cubicBezTo>
                      <a:pt x="5521" y="1361"/>
                      <a:pt x="5639" y="1302"/>
                      <a:pt x="5757" y="1243"/>
                    </a:cubicBezTo>
                    <a:cubicBezTo>
                      <a:pt x="6270" y="888"/>
                      <a:pt x="6861" y="710"/>
                      <a:pt x="7472" y="710"/>
                    </a:cubicBezTo>
                    <a:cubicBezTo>
                      <a:pt x="7551" y="710"/>
                      <a:pt x="7650" y="691"/>
                      <a:pt x="7729" y="651"/>
                    </a:cubicBezTo>
                    <a:cubicBezTo>
                      <a:pt x="8222" y="474"/>
                      <a:pt x="8734" y="296"/>
                      <a:pt x="9247" y="99"/>
                    </a:cubicBezTo>
                    <a:cubicBezTo>
                      <a:pt x="9444" y="1"/>
                      <a:pt x="9661" y="1"/>
                      <a:pt x="9878" y="40"/>
                    </a:cubicBezTo>
                    <a:cubicBezTo>
                      <a:pt x="10252" y="119"/>
                      <a:pt x="10627" y="139"/>
                      <a:pt x="11021" y="119"/>
                    </a:cubicBezTo>
                    <a:cubicBezTo>
                      <a:pt x="12204" y="79"/>
                      <a:pt x="13328" y="434"/>
                      <a:pt x="14392" y="908"/>
                    </a:cubicBezTo>
                    <a:cubicBezTo>
                      <a:pt x="14846" y="1105"/>
                      <a:pt x="15260" y="1361"/>
                      <a:pt x="15674" y="1637"/>
                    </a:cubicBezTo>
                    <a:cubicBezTo>
                      <a:pt x="15989" y="1854"/>
                      <a:pt x="16246" y="2169"/>
                      <a:pt x="16384" y="2524"/>
                    </a:cubicBezTo>
                    <a:cubicBezTo>
                      <a:pt x="16423" y="2702"/>
                      <a:pt x="16502" y="2859"/>
                      <a:pt x="16620" y="2978"/>
                    </a:cubicBezTo>
                    <a:cubicBezTo>
                      <a:pt x="16916" y="3234"/>
                      <a:pt x="17152" y="3549"/>
                      <a:pt x="17310" y="3884"/>
                    </a:cubicBezTo>
                    <a:cubicBezTo>
                      <a:pt x="17488" y="4318"/>
                      <a:pt x="17882" y="4574"/>
                      <a:pt x="18119" y="4949"/>
                    </a:cubicBezTo>
                    <a:cubicBezTo>
                      <a:pt x="18414" y="5422"/>
                      <a:pt x="18651" y="5935"/>
                      <a:pt x="18809" y="6467"/>
                    </a:cubicBezTo>
                    <a:cubicBezTo>
                      <a:pt x="18966" y="6901"/>
                      <a:pt x="19045" y="7374"/>
                      <a:pt x="19025" y="7847"/>
                    </a:cubicBezTo>
                    <a:cubicBezTo>
                      <a:pt x="19025" y="8005"/>
                      <a:pt x="19025" y="8163"/>
                      <a:pt x="19085" y="8320"/>
                    </a:cubicBezTo>
                    <a:cubicBezTo>
                      <a:pt x="19282" y="9050"/>
                      <a:pt x="19223" y="9838"/>
                      <a:pt x="19242" y="10588"/>
                    </a:cubicBezTo>
                    <a:cubicBezTo>
                      <a:pt x="19282" y="11238"/>
                      <a:pt x="19183" y="11889"/>
                      <a:pt x="18927" y="12500"/>
                    </a:cubicBezTo>
                    <a:cubicBezTo>
                      <a:pt x="18887" y="12618"/>
                      <a:pt x="18848" y="12756"/>
                      <a:pt x="18828" y="12894"/>
                    </a:cubicBezTo>
                    <a:cubicBezTo>
                      <a:pt x="18828" y="12993"/>
                      <a:pt x="18789" y="13111"/>
                      <a:pt x="18769" y="13210"/>
                    </a:cubicBezTo>
                    <a:cubicBezTo>
                      <a:pt x="18434" y="14018"/>
                      <a:pt x="18178" y="14866"/>
                      <a:pt x="17547" y="15497"/>
                    </a:cubicBezTo>
                    <a:cubicBezTo>
                      <a:pt x="17290" y="15773"/>
                      <a:pt x="17054" y="16068"/>
                      <a:pt x="16857" y="16403"/>
                    </a:cubicBezTo>
                    <a:cubicBezTo>
                      <a:pt x="16423" y="17054"/>
                      <a:pt x="15772" y="17369"/>
                      <a:pt x="15161" y="17764"/>
                    </a:cubicBezTo>
                    <a:cubicBezTo>
                      <a:pt x="14767" y="18040"/>
                      <a:pt x="14333" y="18237"/>
                      <a:pt x="13880" y="18355"/>
                    </a:cubicBezTo>
                    <a:cubicBezTo>
                      <a:pt x="13328" y="18454"/>
                      <a:pt x="12815" y="18651"/>
                      <a:pt x="12243" y="18631"/>
                    </a:cubicBezTo>
                    <a:cubicBezTo>
                      <a:pt x="11967" y="18631"/>
                      <a:pt x="11691" y="18671"/>
                      <a:pt x="11455" y="18750"/>
                    </a:cubicBezTo>
                    <a:cubicBezTo>
                      <a:pt x="11277" y="18828"/>
                      <a:pt x="11100" y="18848"/>
                      <a:pt x="10923" y="18848"/>
                    </a:cubicBezTo>
                    <a:cubicBezTo>
                      <a:pt x="10568" y="18868"/>
                      <a:pt x="10213" y="18848"/>
                      <a:pt x="9838" y="18848"/>
                    </a:cubicBezTo>
                    <a:cubicBezTo>
                      <a:pt x="9562" y="18848"/>
                      <a:pt x="9267" y="18888"/>
                      <a:pt x="8991" y="18966"/>
                    </a:cubicBezTo>
                    <a:cubicBezTo>
                      <a:pt x="8616" y="19085"/>
                      <a:pt x="8222" y="19065"/>
                      <a:pt x="7867" y="18927"/>
                    </a:cubicBezTo>
                    <a:cubicBezTo>
                      <a:pt x="7532" y="18809"/>
                      <a:pt x="7196" y="18671"/>
                      <a:pt x="6842" y="18572"/>
                    </a:cubicBezTo>
                    <a:cubicBezTo>
                      <a:pt x="6664" y="18513"/>
                      <a:pt x="6487" y="18395"/>
                      <a:pt x="6270" y="18513"/>
                    </a:cubicBezTo>
                    <a:cubicBezTo>
                      <a:pt x="6171" y="18552"/>
                      <a:pt x="6014" y="18493"/>
                      <a:pt x="5895" y="18454"/>
                    </a:cubicBezTo>
                    <a:cubicBezTo>
                      <a:pt x="5166" y="18158"/>
                      <a:pt x="4476" y="17744"/>
                      <a:pt x="3884" y="17231"/>
                    </a:cubicBezTo>
                    <a:cubicBezTo>
                      <a:pt x="3608" y="16995"/>
                      <a:pt x="3293" y="16739"/>
                      <a:pt x="2997" y="16502"/>
                    </a:cubicBezTo>
                    <a:cubicBezTo>
                      <a:pt x="2583" y="16206"/>
                      <a:pt x="2228" y="15812"/>
                      <a:pt x="1952" y="15378"/>
                    </a:cubicBezTo>
                    <a:cubicBezTo>
                      <a:pt x="1854" y="15240"/>
                      <a:pt x="1716" y="15102"/>
                      <a:pt x="1617" y="14964"/>
                    </a:cubicBezTo>
                    <a:cubicBezTo>
                      <a:pt x="1519" y="14807"/>
                      <a:pt x="1400" y="14629"/>
                      <a:pt x="1302" y="14471"/>
                    </a:cubicBezTo>
                    <a:cubicBezTo>
                      <a:pt x="1183" y="14314"/>
                      <a:pt x="1065" y="14077"/>
                      <a:pt x="947" y="13880"/>
                    </a:cubicBezTo>
                    <a:cubicBezTo>
                      <a:pt x="789" y="13643"/>
                      <a:pt x="651" y="13387"/>
                      <a:pt x="553" y="13111"/>
                    </a:cubicBezTo>
                    <a:cubicBezTo>
                      <a:pt x="415" y="12618"/>
                      <a:pt x="217" y="12145"/>
                      <a:pt x="237" y="11613"/>
                    </a:cubicBezTo>
                    <a:cubicBezTo>
                      <a:pt x="237" y="11554"/>
                      <a:pt x="237" y="11475"/>
                      <a:pt x="217" y="11416"/>
                    </a:cubicBezTo>
                    <a:cubicBezTo>
                      <a:pt x="1" y="10666"/>
                      <a:pt x="99" y="9917"/>
                      <a:pt x="79" y="9306"/>
                    </a:cubicBezTo>
                    <a:close/>
                    <a:moveTo>
                      <a:pt x="10173" y="5324"/>
                    </a:moveTo>
                    <a:cubicBezTo>
                      <a:pt x="9444" y="5245"/>
                      <a:pt x="8636" y="5521"/>
                      <a:pt x="7808" y="5738"/>
                    </a:cubicBezTo>
                    <a:cubicBezTo>
                      <a:pt x="7275" y="5895"/>
                      <a:pt x="6782" y="6211"/>
                      <a:pt x="6447" y="6664"/>
                    </a:cubicBezTo>
                    <a:cubicBezTo>
                      <a:pt x="6230" y="6901"/>
                      <a:pt x="6053" y="7157"/>
                      <a:pt x="5876" y="7394"/>
                    </a:cubicBezTo>
                    <a:cubicBezTo>
                      <a:pt x="5659" y="7689"/>
                      <a:pt x="5540" y="8025"/>
                      <a:pt x="5501" y="8379"/>
                    </a:cubicBezTo>
                    <a:cubicBezTo>
                      <a:pt x="5462" y="9346"/>
                      <a:pt x="5718" y="10252"/>
                      <a:pt x="5974" y="11159"/>
                    </a:cubicBezTo>
                    <a:cubicBezTo>
                      <a:pt x="6014" y="11278"/>
                      <a:pt x="6073" y="11396"/>
                      <a:pt x="6152" y="11514"/>
                    </a:cubicBezTo>
                    <a:cubicBezTo>
                      <a:pt x="6230" y="11652"/>
                      <a:pt x="6329" y="11770"/>
                      <a:pt x="6447" y="11869"/>
                    </a:cubicBezTo>
                    <a:cubicBezTo>
                      <a:pt x="6684" y="12106"/>
                      <a:pt x="6960" y="12303"/>
                      <a:pt x="7216" y="12520"/>
                    </a:cubicBezTo>
                    <a:cubicBezTo>
                      <a:pt x="7670" y="12815"/>
                      <a:pt x="8103" y="13111"/>
                      <a:pt x="8577" y="13387"/>
                    </a:cubicBezTo>
                    <a:cubicBezTo>
                      <a:pt x="8734" y="13486"/>
                      <a:pt x="8931" y="13565"/>
                      <a:pt x="9148" y="13584"/>
                    </a:cubicBezTo>
                    <a:cubicBezTo>
                      <a:pt x="9957" y="13604"/>
                      <a:pt x="10804" y="13742"/>
                      <a:pt x="11534" y="13210"/>
                    </a:cubicBezTo>
                    <a:cubicBezTo>
                      <a:pt x="11790" y="13072"/>
                      <a:pt x="12046" y="12953"/>
                      <a:pt x="12322" y="12855"/>
                    </a:cubicBezTo>
                    <a:cubicBezTo>
                      <a:pt x="12441" y="12796"/>
                      <a:pt x="12559" y="12717"/>
                      <a:pt x="12657" y="12618"/>
                    </a:cubicBezTo>
                    <a:cubicBezTo>
                      <a:pt x="12973" y="12165"/>
                      <a:pt x="13348" y="11751"/>
                      <a:pt x="13466" y="11159"/>
                    </a:cubicBezTo>
                    <a:cubicBezTo>
                      <a:pt x="13525" y="10765"/>
                      <a:pt x="13604" y="10371"/>
                      <a:pt x="13722" y="9996"/>
                    </a:cubicBezTo>
                    <a:cubicBezTo>
                      <a:pt x="13840" y="9622"/>
                      <a:pt x="13860" y="9227"/>
                      <a:pt x="13762" y="8872"/>
                    </a:cubicBezTo>
                    <a:cubicBezTo>
                      <a:pt x="13722" y="8715"/>
                      <a:pt x="13702" y="8557"/>
                      <a:pt x="13702" y="8399"/>
                    </a:cubicBezTo>
                    <a:cubicBezTo>
                      <a:pt x="13663" y="7946"/>
                      <a:pt x="13545" y="7512"/>
                      <a:pt x="13348" y="7098"/>
                    </a:cubicBezTo>
                    <a:cubicBezTo>
                      <a:pt x="13052" y="6447"/>
                      <a:pt x="12539" y="5915"/>
                      <a:pt x="11889" y="5600"/>
                    </a:cubicBezTo>
                    <a:cubicBezTo>
                      <a:pt x="11396" y="5324"/>
                      <a:pt x="10844" y="5324"/>
                      <a:pt x="10173" y="5324"/>
                    </a:cubicBezTo>
                    <a:close/>
                    <a:moveTo>
                      <a:pt x="18395" y="11179"/>
                    </a:moveTo>
                    <a:cubicBezTo>
                      <a:pt x="18493" y="11140"/>
                      <a:pt x="18611" y="11140"/>
                      <a:pt x="18631" y="11100"/>
                    </a:cubicBezTo>
                    <a:cubicBezTo>
                      <a:pt x="18690" y="11002"/>
                      <a:pt x="18730" y="10903"/>
                      <a:pt x="18730" y="10785"/>
                    </a:cubicBezTo>
                    <a:cubicBezTo>
                      <a:pt x="18749" y="10114"/>
                      <a:pt x="18789" y="9444"/>
                      <a:pt x="18769" y="8774"/>
                    </a:cubicBezTo>
                    <a:cubicBezTo>
                      <a:pt x="18749" y="8419"/>
                      <a:pt x="18611" y="8084"/>
                      <a:pt x="18335" y="7827"/>
                    </a:cubicBezTo>
                    <a:cubicBezTo>
                      <a:pt x="18276" y="7926"/>
                      <a:pt x="18257" y="8044"/>
                      <a:pt x="18237" y="8143"/>
                    </a:cubicBezTo>
                    <a:cubicBezTo>
                      <a:pt x="18257" y="8360"/>
                      <a:pt x="18316" y="8577"/>
                      <a:pt x="18335" y="8813"/>
                    </a:cubicBezTo>
                    <a:cubicBezTo>
                      <a:pt x="18355" y="9582"/>
                      <a:pt x="18375" y="10351"/>
                      <a:pt x="18375" y="11179"/>
                    </a:cubicBezTo>
                    <a:close/>
                    <a:moveTo>
                      <a:pt x="17507" y="14866"/>
                    </a:moveTo>
                    <a:cubicBezTo>
                      <a:pt x="17961" y="14432"/>
                      <a:pt x="18040" y="13939"/>
                      <a:pt x="18158" y="13446"/>
                    </a:cubicBezTo>
                    <a:cubicBezTo>
                      <a:pt x="18217" y="13288"/>
                      <a:pt x="18119" y="13111"/>
                      <a:pt x="17941" y="13052"/>
                    </a:cubicBezTo>
                    <a:cubicBezTo>
                      <a:pt x="17902" y="13111"/>
                      <a:pt x="17823" y="13170"/>
                      <a:pt x="17803" y="13229"/>
                    </a:cubicBezTo>
                    <a:cubicBezTo>
                      <a:pt x="17626" y="13762"/>
                      <a:pt x="17527" y="14314"/>
                      <a:pt x="17507" y="14866"/>
                    </a:cubicBezTo>
                    <a:close/>
                    <a:moveTo>
                      <a:pt x="1203" y="10726"/>
                    </a:moveTo>
                    <a:cubicBezTo>
                      <a:pt x="1361" y="10647"/>
                      <a:pt x="1341" y="10509"/>
                      <a:pt x="1341" y="10390"/>
                    </a:cubicBezTo>
                    <a:cubicBezTo>
                      <a:pt x="1321" y="9878"/>
                      <a:pt x="1420" y="9346"/>
                      <a:pt x="1262" y="8833"/>
                    </a:cubicBezTo>
                    <a:cubicBezTo>
                      <a:pt x="1203" y="8853"/>
                      <a:pt x="1124" y="8872"/>
                      <a:pt x="1124" y="8892"/>
                    </a:cubicBezTo>
                    <a:cubicBezTo>
                      <a:pt x="967" y="9365"/>
                      <a:pt x="1065" y="9858"/>
                      <a:pt x="1065" y="10331"/>
                    </a:cubicBezTo>
                    <a:cubicBezTo>
                      <a:pt x="1026" y="10469"/>
                      <a:pt x="1085" y="10627"/>
                      <a:pt x="1203" y="10726"/>
                    </a:cubicBezTo>
                    <a:close/>
                    <a:moveTo>
                      <a:pt x="2228" y="9405"/>
                    </a:moveTo>
                    <a:cubicBezTo>
                      <a:pt x="2287" y="9286"/>
                      <a:pt x="2386" y="9208"/>
                      <a:pt x="2386" y="9109"/>
                    </a:cubicBezTo>
                    <a:cubicBezTo>
                      <a:pt x="2406" y="8872"/>
                      <a:pt x="2386" y="8616"/>
                      <a:pt x="2347" y="8379"/>
                    </a:cubicBezTo>
                    <a:cubicBezTo>
                      <a:pt x="2347" y="8301"/>
                      <a:pt x="2287" y="8202"/>
                      <a:pt x="2130" y="8261"/>
                    </a:cubicBezTo>
                    <a:cubicBezTo>
                      <a:pt x="2011" y="8616"/>
                      <a:pt x="1854" y="8991"/>
                      <a:pt x="2228" y="940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0"/>
              <p:cNvSpPr/>
              <p:nvPr/>
            </p:nvSpPr>
            <p:spPr>
              <a:xfrm flipH="1">
                <a:off x="7421479" y="2587834"/>
                <a:ext cx="165917" cy="173034"/>
              </a:xfrm>
              <a:custGeom>
                <a:avLst/>
                <a:gdLst/>
                <a:ahLst/>
                <a:cxnLst/>
                <a:rect l="l" t="t" r="r" b="b"/>
                <a:pathLst>
                  <a:path w="6901" h="7197" extrusionOk="0">
                    <a:moveTo>
                      <a:pt x="6861" y="3569"/>
                    </a:moveTo>
                    <a:cubicBezTo>
                      <a:pt x="6901" y="4160"/>
                      <a:pt x="6822" y="4771"/>
                      <a:pt x="6605" y="5343"/>
                    </a:cubicBezTo>
                    <a:cubicBezTo>
                      <a:pt x="6487" y="5599"/>
                      <a:pt x="6368" y="5875"/>
                      <a:pt x="6211" y="6112"/>
                    </a:cubicBezTo>
                    <a:cubicBezTo>
                      <a:pt x="6073" y="6368"/>
                      <a:pt x="5836" y="6565"/>
                      <a:pt x="5560" y="6684"/>
                    </a:cubicBezTo>
                    <a:cubicBezTo>
                      <a:pt x="5402" y="6743"/>
                      <a:pt x="5225" y="6822"/>
                      <a:pt x="5067" y="6920"/>
                    </a:cubicBezTo>
                    <a:cubicBezTo>
                      <a:pt x="4732" y="7078"/>
                      <a:pt x="4358" y="7157"/>
                      <a:pt x="3983" y="7157"/>
                    </a:cubicBezTo>
                    <a:cubicBezTo>
                      <a:pt x="3234" y="7196"/>
                      <a:pt x="2504" y="6940"/>
                      <a:pt x="1933" y="6467"/>
                    </a:cubicBezTo>
                    <a:cubicBezTo>
                      <a:pt x="1519" y="6132"/>
                      <a:pt x="1085" y="5816"/>
                      <a:pt x="671" y="5461"/>
                    </a:cubicBezTo>
                    <a:cubicBezTo>
                      <a:pt x="592" y="5402"/>
                      <a:pt x="533" y="5304"/>
                      <a:pt x="493" y="5185"/>
                    </a:cubicBezTo>
                    <a:cubicBezTo>
                      <a:pt x="415" y="4949"/>
                      <a:pt x="336" y="4693"/>
                      <a:pt x="257" y="4417"/>
                    </a:cubicBezTo>
                    <a:cubicBezTo>
                      <a:pt x="198" y="4160"/>
                      <a:pt x="158" y="3845"/>
                      <a:pt x="79" y="3569"/>
                    </a:cubicBezTo>
                    <a:cubicBezTo>
                      <a:pt x="1" y="3175"/>
                      <a:pt x="1" y="2760"/>
                      <a:pt x="40" y="2366"/>
                    </a:cubicBezTo>
                    <a:cubicBezTo>
                      <a:pt x="60" y="2228"/>
                      <a:pt x="119" y="2110"/>
                      <a:pt x="198" y="1992"/>
                    </a:cubicBezTo>
                    <a:cubicBezTo>
                      <a:pt x="434" y="1676"/>
                      <a:pt x="671" y="1341"/>
                      <a:pt x="927" y="1045"/>
                    </a:cubicBezTo>
                    <a:cubicBezTo>
                      <a:pt x="1124" y="789"/>
                      <a:pt x="1400" y="612"/>
                      <a:pt x="1696" y="533"/>
                    </a:cubicBezTo>
                    <a:cubicBezTo>
                      <a:pt x="2564" y="257"/>
                      <a:pt x="3431" y="0"/>
                      <a:pt x="4338" y="60"/>
                    </a:cubicBezTo>
                    <a:cubicBezTo>
                      <a:pt x="4535" y="60"/>
                      <a:pt x="4732" y="79"/>
                      <a:pt x="4929" y="119"/>
                    </a:cubicBezTo>
                    <a:cubicBezTo>
                      <a:pt x="5343" y="178"/>
                      <a:pt x="5698" y="434"/>
                      <a:pt x="5856" y="809"/>
                    </a:cubicBezTo>
                    <a:cubicBezTo>
                      <a:pt x="6112" y="1341"/>
                      <a:pt x="6447" y="1854"/>
                      <a:pt x="6743" y="2386"/>
                    </a:cubicBezTo>
                    <a:cubicBezTo>
                      <a:pt x="6802" y="2504"/>
                      <a:pt x="6842" y="2622"/>
                      <a:pt x="6842" y="2760"/>
                    </a:cubicBezTo>
                    <a:cubicBezTo>
                      <a:pt x="6861" y="3017"/>
                      <a:pt x="6861" y="3293"/>
                      <a:pt x="6861" y="3569"/>
                    </a:cubicBezTo>
                    <a:close/>
                    <a:moveTo>
                      <a:pt x="4870" y="1913"/>
                    </a:moveTo>
                    <a:cubicBezTo>
                      <a:pt x="4910" y="1992"/>
                      <a:pt x="4910" y="2090"/>
                      <a:pt x="4969" y="2110"/>
                    </a:cubicBezTo>
                    <a:cubicBezTo>
                      <a:pt x="5324" y="2248"/>
                      <a:pt x="5501" y="2563"/>
                      <a:pt x="5698" y="2839"/>
                    </a:cubicBezTo>
                    <a:cubicBezTo>
                      <a:pt x="5777" y="2977"/>
                      <a:pt x="5876" y="3096"/>
                      <a:pt x="5994" y="3214"/>
                    </a:cubicBezTo>
                    <a:cubicBezTo>
                      <a:pt x="6073" y="3253"/>
                      <a:pt x="6152" y="3253"/>
                      <a:pt x="6250" y="3234"/>
                    </a:cubicBezTo>
                    <a:cubicBezTo>
                      <a:pt x="6290" y="3214"/>
                      <a:pt x="6329" y="3135"/>
                      <a:pt x="6329" y="3076"/>
                    </a:cubicBezTo>
                    <a:cubicBezTo>
                      <a:pt x="6349" y="2997"/>
                      <a:pt x="6349" y="2938"/>
                      <a:pt x="6309" y="2879"/>
                    </a:cubicBezTo>
                    <a:cubicBezTo>
                      <a:pt x="6092" y="2544"/>
                      <a:pt x="5876" y="2208"/>
                      <a:pt x="5619" y="1893"/>
                    </a:cubicBezTo>
                    <a:cubicBezTo>
                      <a:pt x="5481" y="1735"/>
                      <a:pt x="5264" y="1696"/>
                      <a:pt x="5067" y="1755"/>
                    </a:cubicBezTo>
                    <a:cubicBezTo>
                      <a:pt x="4988" y="1794"/>
                      <a:pt x="4929" y="1854"/>
                      <a:pt x="4870" y="1913"/>
                    </a:cubicBezTo>
                    <a:close/>
                    <a:moveTo>
                      <a:pt x="3845" y="1716"/>
                    </a:moveTo>
                    <a:cubicBezTo>
                      <a:pt x="3825" y="1932"/>
                      <a:pt x="3786" y="2070"/>
                      <a:pt x="3825" y="2110"/>
                    </a:cubicBezTo>
                    <a:cubicBezTo>
                      <a:pt x="4121" y="2484"/>
                      <a:pt x="4436" y="2820"/>
                      <a:pt x="4772" y="3175"/>
                    </a:cubicBezTo>
                    <a:cubicBezTo>
                      <a:pt x="4850" y="3253"/>
                      <a:pt x="4969" y="3293"/>
                      <a:pt x="5048" y="3194"/>
                    </a:cubicBezTo>
                    <a:cubicBezTo>
                      <a:pt x="5107" y="3096"/>
                      <a:pt x="5126" y="2997"/>
                      <a:pt x="5107" y="2879"/>
                    </a:cubicBezTo>
                    <a:cubicBezTo>
                      <a:pt x="5067" y="2780"/>
                      <a:pt x="5008" y="2682"/>
                      <a:pt x="4929" y="2603"/>
                    </a:cubicBezTo>
                    <a:cubicBezTo>
                      <a:pt x="4614" y="2268"/>
                      <a:pt x="4239" y="1972"/>
                      <a:pt x="3845" y="171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0"/>
              <p:cNvSpPr/>
              <p:nvPr/>
            </p:nvSpPr>
            <p:spPr>
              <a:xfrm flipH="1">
                <a:off x="7095847" y="2296800"/>
                <a:ext cx="803428" cy="784483"/>
              </a:xfrm>
              <a:custGeom>
                <a:avLst/>
                <a:gdLst/>
                <a:ahLst/>
                <a:cxnLst/>
                <a:rect l="l" t="t" r="r" b="b"/>
                <a:pathLst>
                  <a:path w="33417" h="32629" extrusionOk="0">
                    <a:moveTo>
                      <a:pt x="4042" y="13781"/>
                    </a:moveTo>
                    <a:cubicBezTo>
                      <a:pt x="4180" y="13170"/>
                      <a:pt x="4337" y="12638"/>
                      <a:pt x="4456" y="12086"/>
                    </a:cubicBezTo>
                    <a:cubicBezTo>
                      <a:pt x="4554" y="11711"/>
                      <a:pt x="4456" y="11317"/>
                      <a:pt x="4219" y="11001"/>
                    </a:cubicBezTo>
                    <a:cubicBezTo>
                      <a:pt x="3825" y="10430"/>
                      <a:pt x="3391" y="9897"/>
                      <a:pt x="2879" y="9404"/>
                    </a:cubicBezTo>
                    <a:cubicBezTo>
                      <a:pt x="2800" y="9326"/>
                      <a:pt x="2721" y="9247"/>
                      <a:pt x="2642" y="9168"/>
                    </a:cubicBezTo>
                    <a:cubicBezTo>
                      <a:pt x="2287" y="8754"/>
                      <a:pt x="2346" y="8123"/>
                      <a:pt x="2800" y="7827"/>
                    </a:cubicBezTo>
                    <a:cubicBezTo>
                      <a:pt x="3332" y="7472"/>
                      <a:pt x="3785" y="7019"/>
                      <a:pt x="4140" y="6506"/>
                    </a:cubicBezTo>
                    <a:cubicBezTo>
                      <a:pt x="4259" y="6289"/>
                      <a:pt x="4515" y="6230"/>
                      <a:pt x="4732" y="6368"/>
                    </a:cubicBezTo>
                    <a:cubicBezTo>
                      <a:pt x="5185" y="6684"/>
                      <a:pt x="5777" y="6723"/>
                      <a:pt x="6210" y="7098"/>
                    </a:cubicBezTo>
                    <a:cubicBezTo>
                      <a:pt x="6486" y="7275"/>
                      <a:pt x="6782" y="7413"/>
                      <a:pt x="7098" y="7532"/>
                    </a:cubicBezTo>
                    <a:lnTo>
                      <a:pt x="8340" y="6132"/>
                    </a:lnTo>
                    <a:cubicBezTo>
                      <a:pt x="8142" y="5304"/>
                      <a:pt x="7926" y="4495"/>
                      <a:pt x="7768" y="3687"/>
                    </a:cubicBezTo>
                    <a:cubicBezTo>
                      <a:pt x="7728" y="3470"/>
                      <a:pt x="7709" y="3234"/>
                      <a:pt x="7748" y="3017"/>
                    </a:cubicBezTo>
                    <a:cubicBezTo>
                      <a:pt x="7748" y="2859"/>
                      <a:pt x="7866" y="2701"/>
                      <a:pt x="8024" y="2682"/>
                    </a:cubicBezTo>
                    <a:cubicBezTo>
                      <a:pt x="8182" y="2642"/>
                      <a:pt x="8320" y="2563"/>
                      <a:pt x="8418" y="2465"/>
                    </a:cubicBezTo>
                    <a:cubicBezTo>
                      <a:pt x="8734" y="2169"/>
                      <a:pt x="9069" y="1913"/>
                      <a:pt x="9404" y="1637"/>
                    </a:cubicBezTo>
                    <a:cubicBezTo>
                      <a:pt x="9739" y="1380"/>
                      <a:pt x="10114" y="1440"/>
                      <a:pt x="10508" y="1479"/>
                    </a:cubicBezTo>
                    <a:cubicBezTo>
                      <a:pt x="10863" y="1834"/>
                      <a:pt x="11238" y="2209"/>
                      <a:pt x="11573" y="2603"/>
                    </a:cubicBezTo>
                    <a:cubicBezTo>
                      <a:pt x="11849" y="2997"/>
                      <a:pt x="12105" y="3411"/>
                      <a:pt x="12342" y="3825"/>
                    </a:cubicBezTo>
                    <a:cubicBezTo>
                      <a:pt x="12421" y="3865"/>
                      <a:pt x="12499" y="3865"/>
                      <a:pt x="12578" y="3865"/>
                    </a:cubicBezTo>
                    <a:cubicBezTo>
                      <a:pt x="13032" y="3786"/>
                      <a:pt x="13485" y="3687"/>
                      <a:pt x="13939" y="3589"/>
                    </a:cubicBezTo>
                    <a:cubicBezTo>
                      <a:pt x="14195" y="3549"/>
                      <a:pt x="14412" y="3490"/>
                      <a:pt x="14688" y="3411"/>
                    </a:cubicBezTo>
                    <a:cubicBezTo>
                      <a:pt x="14865" y="3194"/>
                      <a:pt x="14984" y="2899"/>
                      <a:pt x="15003" y="2623"/>
                    </a:cubicBezTo>
                    <a:cubicBezTo>
                      <a:pt x="15102" y="1814"/>
                      <a:pt x="15279" y="1026"/>
                      <a:pt x="15417" y="257"/>
                    </a:cubicBezTo>
                    <a:cubicBezTo>
                      <a:pt x="15555" y="79"/>
                      <a:pt x="15772" y="0"/>
                      <a:pt x="15969" y="40"/>
                    </a:cubicBezTo>
                    <a:lnTo>
                      <a:pt x="18276" y="40"/>
                    </a:lnTo>
                    <a:cubicBezTo>
                      <a:pt x="18493" y="0"/>
                      <a:pt x="18710" y="138"/>
                      <a:pt x="18788" y="375"/>
                    </a:cubicBezTo>
                    <a:cubicBezTo>
                      <a:pt x="18926" y="651"/>
                      <a:pt x="19064" y="927"/>
                      <a:pt x="19163" y="1223"/>
                    </a:cubicBezTo>
                    <a:cubicBezTo>
                      <a:pt x="19340" y="1755"/>
                      <a:pt x="19518" y="2287"/>
                      <a:pt x="19656" y="2839"/>
                    </a:cubicBezTo>
                    <a:cubicBezTo>
                      <a:pt x="19695" y="3135"/>
                      <a:pt x="19912" y="3372"/>
                      <a:pt x="20208" y="3451"/>
                    </a:cubicBezTo>
                    <a:cubicBezTo>
                      <a:pt x="20445" y="3510"/>
                      <a:pt x="20681" y="3589"/>
                      <a:pt x="20898" y="3707"/>
                    </a:cubicBezTo>
                    <a:cubicBezTo>
                      <a:pt x="21095" y="3805"/>
                      <a:pt x="21332" y="3805"/>
                      <a:pt x="21549" y="3707"/>
                    </a:cubicBezTo>
                    <a:cubicBezTo>
                      <a:pt x="21903" y="3549"/>
                      <a:pt x="22258" y="3391"/>
                      <a:pt x="22416" y="2997"/>
                    </a:cubicBezTo>
                    <a:cubicBezTo>
                      <a:pt x="22455" y="2879"/>
                      <a:pt x="22534" y="2761"/>
                      <a:pt x="22633" y="2662"/>
                    </a:cubicBezTo>
                    <a:cubicBezTo>
                      <a:pt x="23007" y="2327"/>
                      <a:pt x="23382" y="1952"/>
                      <a:pt x="23697" y="1558"/>
                    </a:cubicBezTo>
                    <a:cubicBezTo>
                      <a:pt x="23816" y="1420"/>
                      <a:pt x="24033" y="1380"/>
                      <a:pt x="24190" y="1459"/>
                    </a:cubicBezTo>
                    <a:cubicBezTo>
                      <a:pt x="24289" y="1479"/>
                      <a:pt x="24348" y="1558"/>
                      <a:pt x="24447" y="1597"/>
                    </a:cubicBezTo>
                    <a:cubicBezTo>
                      <a:pt x="24841" y="1814"/>
                      <a:pt x="25255" y="1952"/>
                      <a:pt x="25708" y="2011"/>
                    </a:cubicBezTo>
                    <a:cubicBezTo>
                      <a:pt x="26004" y="2031"/>
                      <a:pt x="26122" y="2228"/>
                      <a:pt x="26083" y="2524"/>
                    </a:cubicBezTo>
                    <a:cubicBezTo>
                      <a:pt x="26063" y="2583"/>
                      <a:pt x="26063" y="2623"/>
                      <a:pt x="26044" y="2662"/>
                    </a:cubicBezTo>
                    <a:cubicBezTo>
                      <a:pt x="25846" y="3155"/>
                      <a:pt x="25689" y="3667"/>
                      <a:pt x="25590" y="4200"/>
                    </a:cubicBezTo>
                    <a:cubicBezTo>
                      <a:pt x="25511" y="4515"/>
                      <a:pt x="25393" y="4791"/>
                      <a:pt x="25354" y="5107"/>
                    </a:cubicBezTo>
                    <a:cubicBezTo>
                      <a:pt x="25294" y="5402"/>
                      <a:pt x="25275" y="5678"/>
                      <a:pt x="25235" y="5994"/>
                    </a:cubicBezTo>
                    <a:lnTo>
                      <a:pt x="27088" y="7709"/>
                    </a:lnTo>
                    <a:cubicBezTo>
                      <a:pt x="27364" y="7748"/>
                      <a:pt x="27739" y="7512"/>
                      <a:pt x="28114" y="7334"/>
                    </a:cubicBezTo>
                    <a:cubicBezTo>
                      <a:pt x="28666" y="7078"/>
                      <a:pt x="29257" y="6940"/>
                      <a:pt x="29829" y="6723"/>
                    </a:cubicBezTo>
                    <a:cubicBezTo>
                      <a:pt x="29987" y="6684"/>
                      <a:pt x="30164" y="6664"/>
                      <a:pt x="30361" y="6684"/>
                    </a:cubicBezTo>
                    <a:cubicBezTo>
                      <a:pt x="30637" y="6684"/>
                      <a:pt x="30696" y="6743"/>
                      <a:pt x="30795" y="7078"/>
                    </a:cubicBezTo>
                    <a:cubicBezTo>
                      <a:pt x="30815" y="7177"/>
                      <a:pt x="30834" y="7295"/>
                      <a:pt x="30893" y="7394"/>
                    </a:cubicBezTo>
                    <a:cubicBezTo>
                      <a:pt x="31248" y="7847"/>
                      <a:pt x="31445" y="8438"/>
                      <a:pt x="31919" y="8813"/>
                    </a:cubicBezTo>
                    <a:cubicBezTo>
                      <a:pt x="31958" y="8852"/>
                      <a:pt x="32017" y="8892"/>
                      <a:pt x="32037" y="8951"/>
                    </a:cubicBezTo>
                    <a:cubicBezTo>
                      <a:pt x="32254" y="9188"/>
                      <a:pt x="32214" y="9542"/>
                      <a:pt x="31978" y="9740"/>
                    </a:cubicBezTo>
                    <a:cubicBezTo>
                      <a:pt x="31662" y="10055"/>
                      <a:pt x="31288" y="10311"/>
                      <a:pt x="30893" y="10528"/>
                    </a:cubicBezTo>
                    <a:cubicBezTo>
                      <a:pt x="30401" y="10725"/>
                      <a:pt x="30085" y="11139"/>
                      <a:pt x="29750" y="11435"/>
                    </a:cubicBezTo>
                    <a:lnTo>
                      <a:pt x="29750" y="13880"/>
                    </a:lnTo>
                    <a:cubicBezTo>
                      <a:pt x="29888" y="13919"/>
                      <a:pt x="30026" y="13939"/>
                      <a:pt x="30164" y="13959"/>
                    </a:cubicBezTo>
                    <a:cubicBezTo>
                      <a:pt x="30775" y="13978"/>
                      <a:pt x="31386" y="13919"/>
                      <a:pt x="31978" y="14136"/>
                    </a:cubicBezTo>
                    <a:cubicBezTo>
                      <a:pt x="32214" y="14175"/>
                      <a:pt x="32471" y="14195"/>
                      <a:pt x="32707" y="14156"/>
                    </a:cubicBezTo>
                    <a:cubicBezTo>
                      <a:pt x="33062" y="14175"/>
                      <a:pt x="33180" y="14294"/>
                      <a:pt x="33200" y="14649"/>
                    </a:cubicBezTo>
                    <a:lnTo>
                      <a:pt x="33200" y="16738"/>
                    </a:lnTo>
                    <a:cubicBezTo>
                      <a:pt x="33200" y="17054"/>
                      <a:pt x="33141" y="17369"/>
                      <a:pt x="33338" y="17645"/>
                    </a:cubicBezTo>
                    <a:cubicBezTo>
                      <a:pt x="33417" y="17744"/>
                      <a:pt x="33318" y="17882"/>
                      <a:pt x="33200" y="17902"/>
                    </a:cubicBezTo>
                    <a:cubicBezTo>
                      <a:pt x="32963" y="17961"/>
                      <a:pt x="32727" y="18020"/>
                      <a:pt x="32490" y="18059"/>
                    </a:cubicBezTo>
                    <a:cubicBezTo>
                      <a:pt x="31958" y="18138"/>
                      <a:pt x="31445" y="18316"/>
                      <a:pt x="30913" y="18355"/>
                    </a:cubicBezTo>
                    <a:cubicBezTo>
                      <a:pt x="30539" y="18414"/>
                      <a:pt x="30164" y="18493"/>
                      <a:pt x="29789" y="18611"/>
                    </a:cubicBezTo>
                    <a:cubicBezTo>
                      <a:pt x="29671" y="18651"/>
                      <a:pt x="29572" y="18769"/>
                      <a:pt x="29592" y="18927"/>
                    </a:cubicBezTo>
                    <a:cubicBezTo>
                      <a:pt x="29553" y="19183"/>
                      <a:pt x="29513" y="19439"/>
                      <a:pt x="29415" y="19696"/>
                    </a:cubicBezTo>
                    <a:cubicBezTo>
                      <a:pt x="29356" y="20090"/>
                      <a:pt x="29336" y="20504"/>
                      <a:pt x="29375" y="20898"/>
                    </a:cubicBezTo>
                    <a:cubicBezTo>
                      <a:pt x="29415" y="21135"/>
                      <a:pt x="29572" y="21312"/>
                      <a:pt x="29809" y="21391"/>
                    </a:cubicBezTo>
                    <a:cubicBezTo>
                      <a:pt x="30184" y="21569"/>
                      <a:pt x="30539" y="21805"/>
                      <a:pt x="30854" y="22121"/>
                    </a:cubicBezTo>
                    <a:cubicBezTo>
                      <a:pt x="31051" y="22259"/>
                      <a:pt x="31268" y="22377"/>
                      <a:pt x="31485" y="22456"/>
                    </a:cubicBezTo>
                    <a:cubicBezTo>
                      <a:pt x="31741" y="22574"/>
                      <a:pt x="31820" y="22712"/>
                      <a:pt x="31682" y="22929"/>
                    </a:cubicBezTo>
                    <a:cubicBezTo>
                      <a:pt x="31268" y="23698"/>
                      <a:pt x="30834" y="24447"/>
                      <a:pt x="30381" y="25216"/>
                    </a:cubicBezTo>
                    <a:cubicBezTo>
                      <a:pt x="30223" y="25492"/>
                      <a:pt x="30144" y="25492"/>
                      <a:pt x="29829" y="25413"/>
                    </a:cubicBezTo>
                    <a:cubicBezTo>
                      <a:pt x="29218" y="25275"/>
                      <a:pt x="28626" y="25038"/>
                      <a:pt x="27995" y="25078"/>
                    </a:cubicBezTo>
                    <a:cubicBezTo>
                      <a:pt x="27542" y="24861"/>
                      <a:pt x="27029" y="24960"/>
                      <a:pt x="26536" y="24802"/>
                    </a:cubicBezTo>
                    <a:cubicBezTo>
                      <a:pt x="26103" y="25354"/>
                      <a:pt x="25590" y="25847"/>
                      <a:pt x="24979" y="26221"/>
                    </a:cubicBezTo>
                    <a:cubicBezTo>
                      <a:pt x="25354" y="27010"/>
                      <a:pt x="25413" y="27877"/>
                      <a:pt x="25787" y="28646"/>
                    </a:cubicBezTo>
                    <a:cubicBezTo>
                      <a:pt x="25925" y="28903"/>
                      <a:pt x="25846" y="29257"/>
                      <a:pt x="26103" y="29494"/>
                    </a:cubicBezTo>
                    <a:cubicBezTo>
                      <a:pt x="26162" y="29533"/>
                      <a:pt x="26063" y="29750"/>
                      <a:pt x="26044" y="29869"/>
                    </a:cubicBezTo>
                    <a:cubicBezTo>
                      <a:pt x="25334" y="29967"/>
                      <a:pt x="24624" y="30184"/>
                      <a:pt x="23973" y="30519"/>
                    </a:cubicBezTo>
                    <a:cubicBezTo>
                      <a:pt x="23835" y="30598"/>
                      <a:pt x="23697" y="30657"/>
                      <a:pt x="23540" y="30697"/>
                    </a:cubicBezTo>
                    <a:cubicBezTo>
                      <a:pt x="23126" y="30815"/>
                      <a:pt x="22929" y="30736"/>
                      <a:pt x="22672" y="30381"/>
                    </a:cubicBezTo>
                    <a:cubicBezTo>
                      <a:pt x="22377" y="29967"/>
                      <a:pt x="22081" y="29533"/>
                      <a:pt x="21785" y="29119"/>
                    </a:cubicBezTo>
                    <a:cubicBezTo>
                      <a:pt x="21627" y="28883"/>
                      <a:pt x="21430" y="28686"/>
                      <a:pt x="21213" y="28548"/>
                    </a:cubicBezTo>
                    <a:cubicBezTo>
                      <a:pt x="20918" y="28646"/>
                      <a:pt x="20642" y="28705"/>
                      <a:pt x="20385" y="28824"/>
                    </a:cubicBezTo>
                    <a:cubicBezTo>
                      <a:pt x="20149" y="28922"/>
                      <a:pt x="19912" y="28962"/>
                      <a:pt x="19656" y="28981"/>
                    </a:cubicBezTo>
                    <a:cubicBezTo>
                      <a:pt x="19419" y="29021"/>
                      <a:pt x="19202" y="29080"/>
                      <a:pt x="18966" y="29159"/>
                    </a:cubicBezTo>
                    <a:cubicBezTo>
                      <a:pt x="18808" y="29514"/>
                      <a:pt x="18631" y="29829"/>
                      <a:pt x="18670" y="30223"/>
                    </a:cubicBezTo>
                    <a:cubicBezTo>
                      <a:pt x="18670" y="30322"/>
                      <a:pt x="18650" y="30440"/>
                      <a:pt x="18611" y="30539"/>
                    </a:cubicBezTo>
                    <a:cubicBezTo>
                      <a:pt x="18572" y="30795"/>
                      <a:pt x="18532" y="31032"/>
                      <a:pt x="18493" y="31268"/>
                    </a:cubicBezTo>
                    <a:cubicBezTo>
                      <a:pt x="18453" y="31446"/>
                      <a:pt x="18414" y="31623"/>
                      <a:pt x="18374" y="31781"/>
                    </a:cubicBezTo>
                    <a:cubicBezTo>
                      <a:pt x="18315" y="31958"/>
                      <a:pt x="18197" y="32116"/>
                      <a:pt x="18020" y="32155"/>
                    </a:cubicBezTo>
                    <a:cubicBezTo>
                      <a:pt x="17763" y="32254"/>
                      <a:pt x="17507" y="32313"/>
                      <a:pt x="17231" y="32353"/>
                    </a:cubicBezTo>
                    <a:cubicBezTo>
                      <a:pt x="16975" y="32372"/>
                      <a:pt x="16699" y="32431"/>
                      <a:pt x="16442" y="32530"/>
                    </a:cubicBezTo>
                    <a:cubicBezTo>
                      <a:pt x="16147" y="32629"/>
                      <a:pt x="15831" y="32609"/>
                      <a:pt x="15536" y="32491"/>
                    </a:cubicBezTo>
                    <a:cubicBezTo>
                      <a:pt x="15496" y="32471"/>
                      <a:pt x="15457" y="32412"/>
                      <a:pt x="15417" y="32412"/>
                    </a:cubicBezTo>
                    <a:cubicBezTo>
                      <a:pt x="14944" y="32412"/>
                      <a:pt x="14806" y="32116"/>
                      <a:pt x="14727" y="31682"/>
                    </a:cubicBezTo>
                    <a:cubicBezTo>
                      <a:pt x="14530" y="30756"/>
                      <a:pt x="14293" y="29849"/>
                      <a:pt x="14057" y="28922"/>
                    </a:cubicBezTo>
                    <a:cubicBezTo>
                      <a:pt x="13308" y="28607"/>
                      <a:pt x="12480" y="28489"/>
                      <a:pt x="11671" y="28587"/>
                    </a:cubicBezTo>
                    <a:cubicBezTo>
                      <a:pt x="11395" y="28804"/>
                      <a:pt x="11139" y="29041"/>
                      <a:pt x="10903" y="29297"/>
                    </a:cubicBezTo>
                    <a:cubicBezTo>
                      <a:pt x="10646" y="29652"/>
                      <a:pt x="10449" y="30026"/>
                      <a:pt x="10272" y="30421"/>
                    </a:cubicBezTo>
                    <a:cubicBezTo>
                      <a:pt x="10153" y="30677"/>
                      <a:pt x="10114" y="30973"/>
                      <a:pt x="9779" y="31091"/>
                    </a:cubicBezTo>
                    <a:cubicBezTo>
                      <a:pt x="9463" y="31189"/>
                      <a:pt x="9266" y="30973"/>
                      <a:pt x="9049" y="30835"/>
                    </a:cubicBezTo>
                    <a:cubicBezTo>
                      <a:pt x="8773" y="30677"/>
                      <a:pt x="8517" y="30499"/>
                      <a:pt x="8280" y="30302"/>
                    </a:cubicBezTo>
                    <a:cubicBezTo>
                      <a:pt x="8142" y="30204"/>
                      <a:pt x="7985" y="30105"/>
                      <a:pt x="7827" y="30007"/>
                    </a:cubicBezTo>
                    <a:cubicBezTo>
                      <a:pt x="7610" y="29888"/>
                      <a:pt x="7393" y="29770"/>
                      <a:pt x="7196" y="29652"/>
                    </a:cubicBezTo>
                    <a:cubicBezTo>
                      <a:pt x="6960" y="29533"/>
                      <a:pt x="6861" y="29238"/>
                      <a:pt x="6960" y="29001"/>
                    </a:cubicBezTo>
                    <a:cubicBezTo>
                      <a:pt x="6960" y="28981"/>
                      <a:pt x="6979" y="28962"/>
                      <a:pt x="6979" y="28942"/>
                    </a:cubicBezTo>
                    <a:cubicBezTo>
                      <a:pt x="7393" y="27976"/>
                      <a:pt x="7709" y="26970"/>
                      <a:pt x="7945" y="25945"/>
                    </a:cubicBezTo>
                    <a:cubicBezTo>
                      <a:pt x="7985" y="25847"/>
                      <a:pt x="8024" y="25748"/>
                      <a:pt x="8064" y="25669"/>
                    </a:cubicBezTo>
                    <a:cubicBezTo>
                      <a:pt x="7906" y="25314"/>
                      <a:pt x="7669" y="25019"/>
                      <a:pt x="7374" y="24782"/>
                    </a:cubicBezTo>
                    <a:cubicBezTo>
                      <a:pt x="7078" y="24546"/>
                      <a:pt x="6822" y="24270"/>
                      <a:pt x="6565" y="24013"/>
                    </a:cubicBezTo>
                    <a:cubicBezTo>
                      <a:pt x="6171" y="24072"/>
                      <a:pt x="5796" y="24191"/>
                      <a:pt x="5481" y="24427"/>
                    </a:cubicBezTo>
                    <a:cubicBezTo>
                      <a:pt x="5087" y="24624"/>
                      <a:pt x="4692" y="24822"/>
                      <a:pt x="4278" y="24999"/>
                    </a:cubicBezTo>
                    <a:cubicBezTo>
                      <a:pt x="3983" y="25117"/>
                      <a:pt x="3647" y="25137"/>
                      <a:pt x="3352" y="25038"/>
                    </a:cubicBezTo>
                    <a:cubicBezTo>
                      <a:pt x="3194" y="24999"/>
                      <a:pt x="3076" y="24900"/>
                      <a:pt x="2997" y="24762"/>
                    </a:cubicBezTo>
                    <a:cubicBezTo>
                      <a:pt x="2741" y="24427"/>
                      <a:pt x="2543" y="24092"/>
                      <a:pt x="2327" y="23757"/>
                    </a:cubicBezTo>
                    <a:cubicBezTo>
                      <a:pt x="2228" y="23579"/>
                      <a:pt x="2129" y="23402"/>
                      <a:pt x="2011" y="23244"/>
                    </a:cubicBezTo>
                    <a:cubicBezTo>
                      <a:pt x="1893" y="23047"/>
                      <a:pt x="1834" y="22830"/>
                      <a:pt x="1814" y="22613"/>
                    </a:cubicBezTo>
                    <a:cubicBezTo>
                      <a:pt x="1794" y="22259"/>
                      <a:pt x="1952" y="21943"/>
                      <a:pt x="2248" y="21766"/>
                    </a:cubicBezTo>
                    <a:cubicBezTo>
                      <a:pt x="2977" y="21253"/>
                      <a:pt x="3746" y="20800"/>
                      <a:pt x="4535" y="20366"/>
                    </a:cubicBezTo>
                    <a:cubicBezTo>
                      <a:pt x="4554" y="20346"/>
                      <a:pt x="4574" y="20307"/>
                      <a:pt x="4633" y="20248"/>
                    </a:cubicBezTo>
                    <a:cubicBezTo>
                      <a:pt x="4554" y="19873"/>
                      <a:pt x="4436" y="19538"/>
                      <a:pt x="4278" y="19203"/>
                    </a:cubicBezTo>
                    <a:cubicBezTo>
                      <a:pt x="4140" y="18828"/>
                      <a:pt x="3963" y="18454"/>
                      <a:pt x="3825" y="18079"/>
                    </a:cubicBezTo>
                    <a:cubicBezTo>
                      <a:pt x="3726" y="17842"/>
                      <a:pt x="3509" y="17665"/>
                      <a:pt x="3273" y="17645"/>
                    </a:cubicBezTo>
                    <a:cubicBezTo>
                      <a:pt x="3115" y="17626"/>
                      <a:pt x="2957" y="17626"/>
                      <a:pt x="2800" y="17626"/>
                    </a:cubicBezTo>
                    <a:lnTo>
                      <a:pt x="1242" y="17626"/>
                    </a:lnTo>
                    <a:cubicBezTo>
                      <a:pt x="1085" y="17626"/>
                      <a:pt x="927" y="17606"/>
                      <a:pt x="789" y="17566"/>
                    </a:cubicBezTo>
                    <a:cubicBezTo>
                      <a:pt x="572" y="17527"/>
                      <a:pt x="414" y="17350"/>
                      <a:pt x="414" y="17133"/>
                    </a:cubicBezTo>
                    <a:cubicBezTo>
                      <a:pt x="434" y="16936"/>
                      <a:pt x="375" y="16738"/>
                      <a:pt x="276" y="16561"/>
                    </a:cubicBezTo>
                    <a:cubicBezTo>
                      <a:pt x="257" y="16541"/>
                      <a:pt x="237" y="16522"/>
                      <a:pt x="237" y="16502"/>
                    </a:cubicBezTo>
                    <a:cubicBezTo>
                      <a:pt x="158" y="15930"/>
                      <a:pt x="59" y="15358"/>
                      <a:pt x="20" y="14767"/>
                    </a:cubicBezTo>
                    <a:cubicBezTo>
                      <a:pt x="0" y="14412"/>
                      <a:pt x="158" y="14254"/>
                      <a:pt x="513" y="14175"/>
                    </a:cubicBezTo>
                    <a:cubicBezTo>
                      <a:pt x="1045" y="14057"/>
                      <a:pt x="1597" y="13919"/>
                      <a:pt x="2149" y="13821"/>
                    </a:cubicBezTo>
                    <a:cubicBezTo>
                      <a:pt x="2327" y="13781"/>
                      <a:pt x="2504" y="13781"/>
                      <a:pt x="2681" y="13781"/>
                    </a:cubicBezTo>
                    <a:cubicBezTo>
                      <a:pt x="3115" y="13761"/>
                      <a:pt x="3549" y="13781"/>
                      <a:pt x="4042" y="13781"/>
                    </a:cubicBezTo>
                    <a:close/>
                    <a:moveTo>
                      <a:pt x="9503" y="30361"/>
                    </a:moveTo>
                    <a:cubicBezTo>
                      <a:pt x="9621" y="30184"/>
                      <a:pt x="9720" y="30007"/>
                      <a:pt x="9818" y="29809"/>
                    </a:cubicBezTo>
                    <a:cubicBezTo>
                      <a:pt x="10055" y="29139"/>
                      <a:pt x="10548" y="28646"/>
                      <a:pt x="11060" y="28173"/>
                    </a:cubicBezTo>
                    <a:cubicBezTo>
                      <a:pt x="11218" y="28015"/>
                      <a:pt x="11435" y="27917"/>
                      <a:pt x="11652" y="27877"/>
                    </a:cubicBezTo>
                    <a:cubicBezTo>
                      <a:pt x="12559" y="27838"/>
                      <a:pt x="13446" y="27956"/>
                      <a:pt x="14313" y="28232"/>
                    </a:cubicBezTo>
                    <a:cubicBezTo>
                      <a:pt x="14530" y="28291"/>
                      <a:pt x="14707" y="28469"/>
                      <a:pt x="14727" y="28705"/>
                    </a:cubicBezTo>
                    <a:cubicBezTo>
                      <a:pt x="14806" y="29119"/>
                      <a:pt x="14924" y="29533"/>
                      <a:pt x="15003" y="29947"/>
                    </a:cubicBezTo>
                    <a:cubicBezTo>
                      <a:pt x="15102" y="30440"/>
                      <a:pt x="15200" y="30913"/>
                      <a:pt x="15319" y="31406"/>
                    </a:cubicBezTo>
                    <a:cubicBezTo>
                      <a:pt x="15378" y="31820"/>
                      <a:pt x="15812" y="32096"/>
                      <a:pt x="16226" y="31939"/>
                    </a:cubicBezTo>
                    <a:cubicBezTo>
                      <a:pt x="16383" y="31860"/>
                      <a:pt x="16561" y="31801"/>
                      <a:pt x="16718" y="31781"/>
                    </a:cubicBezTo>
                    <a:cubicBezTo>
                      <a:pt x="17073" y="31781"/>
                      <a:pt x="17408" y="31682"/>
                      <a:pt x="17665" y="31465"/>
                    </a:cubicBezTo>
                    <a:cubicBezTo>
                      <a:pt x="17783" y="31012"/>
                      <a:pt x="17960" y="30598"/>
                      <a:pt x="17941" y="30184"/>
                    </a:cubicBezTo>
                    <a:cubicBezTo>
                      <a:pt x="17941" y="29711"/>
                      <a:pt x="18138" y="29317"/>
                      <a:pt x="18177" y="28863"/>
                    </a:cubicBezTo>
                    <a:cubicBezTo>
                      <a:pt x="18177" y="28646"/>
                      <a:pt x="18355" y="28489"/>
                      <a:pt x="18572" y="28489"/>
                    </a:cubicBezTo>
                    <a:cubicBezTo>
                      <a:pt x="19143" y="28410"/>
                      <a:pt x="19695" y="28272"/>
                      <a:pt x="20247" y="28094"/>
                    </a:cubicBezTo>
                    <a:cubicBezTo>
                      <a:pt x="20602" y="27936"/>
                      <a:pt x="20997" y="27877"/>
                      <a:pt x="21371" y="27897"/>
                    </a:cubicBezTo>
                    <a:cubicBezTo>
                      <a:pt x="21549" y="27917"/>
                      <a:pt x="21706" y="28015"/>
                      <a:pt x="21805" y="28153"/>
                    </a:cubicBezTo>
                    <a:cubicBezTo>
                      <a:pt x="22179" y="28666"/>
                      <a:pt x="22554" y="29159"/>
                      <a:pt x="22929" y="29671"/>
                    </a:cubicBezTo>
                    <a:lnTo>
                      <a:pt x="23283" y="30145"/>
                    </a:lnTo>
                    <a:lnTo>
                      <a:pt x="25275" y="29356"/>
                    </a:lnTo>
                    <a:cubicBezTo>
                      <a:pt x="25314" y="29139"/>
                      <a:pt x="25275" y="28922"/>
                      <a:pt x="25176" y="28725"/>
                    </a:cubicBezTo>
                    <a:cubicBezTo>
                      <a:pt x="24999" y="28311"/>
                      <a:pt x="24841" y="27897"/>
                      <a:pt x="24723" y="27463"/>
                    </a:cubicBezTo>
                    <a:cubicBezTo>
                      <a:pt x="24663" y="27168"/>
                      <a:pt x="24565" y="26911"/>
                      <a:pt x="24447" y="26635"/>
                    </a:cubicBezTo>
                    <a:cubicBezTo>
                      <a:pt x="24190" y="26142"/>
                      <a:pt x="24249" y="25926"/>
                      <a:pt x="24703" y="25630"/>
                    </a:cubicBezTo>
                    <a:cubicBezTo>
                      <a:pt x="25176" y="25354"/>
                      <a:pt x="25570" y="24999"/>
                      <a:pt x="25886" y="24565"/>
                    </a:cubicBezTo>
                    <a:cubicBezTo>
                      <a:pt x="25965" y="24447"/>
                      <a:pt x="26044" y="24348"/>
                      <a:pt x="26142" y="24250"/>
                    </a:cubicBezTo>
                    <a:cubicBezTo>
                      <a:pt x="26241" y="24092"/>
                      <a:pt x="26458" y="24033"/>
                      <a:pt x="26635" y="24132"/>
                    </a:cubicBezTo>
                    <a:cubicBezTo>
                      <a:pt x="26852" y="24230"/>
                      <a:pt x="27108" y="24289"/>
                      <a:pt x="27345" y="24270"/>
                    </a:cubicBezTo>
                    <a:cubicBezTo>
                      <a:pt x="27502" y="24289"/>
                      <a:pt x="27660" y="24329"/>
                      <a:pt x="27798" y="24368"/>
                    </a:cubicBezTo>
                    <a:cubicBezTo>
                      <a:pt x="27916" y="24427"/>
                      <a:pt x="28054" y="24467"/>
                      <a:pt x="28192" y="24486"/>
                    </a:cubicBezTo>
                    <a:cubicBezTo>
                      <a:pt x="28685" y="24467"/>
                      <a:pt x="29099" y="24664"/>
                      <a:pt x="29572" y="24723"/>
                    </a:cubicBezTo>
                    <a:cubicBezTo>
                      <a:pt x="29730" y="24743"/>
                      <a:pt x="29868" y="24762"/>
                      <a:pt x="30026" y="24762"/>
                    </a:cubicBezTo>
                    <a:lnTo>
                      <a:pt x="30913" y="22968"/>
                    </a:lnTo>
                    <a:cubicBezTo>
                      <a:pt x="30381" y="22673"/>
                      <a:pt x="30006" y="22180"/>
                      <a:pt x="29415" y="21943"/>
                    </a:cubicBezTo>
                    <a:cubicBezTo>
                      <a:pt x="29218" y="21805"/>
                      <a:pt x="29020" y="21647"/>
                      <a:pt x="28882" y="21450"/>
                    </a:cubicBezTo>
                    <a:cubicBezTo>
                      <a:pt x="28804" y="21371"/>
                      <a:pt x="28764" y="21253"/>
                      <a:pt x="28744" y="21155"/>
                    </a:cubicBezTo>
                    <a:cubicBezTo>
                      <a:pt x="28725" y="20603"/>
                      <a:pt x="28725" y="20070"/>
                      <a:pt x="28784" y="19538"/>
                    </a:cubicBezTo>
                    <a:cubicBezTo>
                      <a:pt x="28823" y="19262"/>
                      <a:pt x="28902" y="18986"/>
                      <a:pt x="28922" y="18690"/>
                    </a:cubicBezTo>
                    <a:cubicBezTo>
                      <a:pt x="28942" y="18217"/>
                      <a:pt x="29237" y="17980"/>
                      <a:pt x="29710" y="18000"/>
                    </a:cubicBezTo>
                    <a:cubicBezTo>
                      <a:pt x="29868" y="18040"/>
                      <a:pt x="30026" y="18040"/>
                      <a:pt x="30184" y="18000"/>
                    </a:cubicBezTo>
                    <a:cubicBezTo>
                      <a:pt x="30440" y="17941"/>
                      <a:pt x="30696" y="17882"/>
                      <a:pt x="30972" y="17862"/>
                    </a:cubicBezTo>
                    <a:cubicBezTo>
                      <a:pt x="31426" y="17744"/>
                      <a:pt x="31879" y="17645"/>
                      <a:pt x="32352" y="17586"/>
                    </a:cubicBezTo>
                    <a:cubicBezTo>
                      <a:pt x="32431" y="17586"/>
                      <a:pt x="32490" y="17507"/>
                      <a:pt x="32549" y="17468"/>
                    </a:cubicBezTo>
                    <a:cubicBezTo>
                      <a:pt x="32549" y="17014"/>
                      <a:pt x="32569" y="16581"/>
                      <a:pt x="32549" y="16167"/>
                    </a:cubicBezTo>
                    <a:cubicBezTo>
                      <a:pt x="32549" y="15733"/>
                      <a:pt x="32628" y="15280"/>
                      <a:pt x="32490" y="14846"/>
                    </a:cubicBezTo>
                    <a:cubicBezTo>
                      <a:pt x="32254" y="14846"/>
                      <a:pt x="32037" y="14806"/>
                      <a:pt x="31800" y="14747"/>
                    </a:cubicBezTo>
                    <a:cubicBezTo>
                      <a:pt x="31386" y="14609"/>
                      <a:pt x="30933" y="14550"/>
                      <a:pt x="30479" y="14589"/>
                    </a:cubicBezTo>
                    <a:lnTo>
                      <a:pt x="29947" y="14589"/>
                    </a:lnTo>
                    <a:cubicBezTo>
                      <a:pt x="29139" y="14589"/>
                      <a:pt x="29139" y="14570"/>
                      <a:pt x="29119" y="13742"/>
                    </a:cubicBezTo>
                    <a:lnTo>
                      <a:pt x="29119" y="12460"/>
                    </a:lnTo>
                    <a:cubicBezTo>
                      <a:pt x="29158" y="12224"/>
                      <a:pt x="29099" y="12007"/>
                      <a:pt x="29001" y="11810"/>
                    </a:cubicBezTo>
                    <a:cubicBezTo>
                      <a:pt x="28863" y="11613"/>
                      <a:pt x="28902" y="11356"/>
                      <a:pt x="29080" y="11199"/>
                    </a:cubicBezTo>
                    <a:cubicBezTo>
                      <a:pt x="29553" y="10646"/>
                      <a:pt x="30105" y="10193"/>
                      <a:pt x="30736" y="9838"/>
                    </a:cubicBezTo>
                    <a:cubicBezTo>
                      <a:pt x="30992" y="9720"/>
                      <a:pt x="31209" y="9503"/>
                      <a:pt x="31347" y="9247"/>
                    </a:cubicBezTo>
                    <a:lnTo>
                      <a:pt x="30026" y="7413"/>
                    </a:lnTo>
                    <a:cubicBezTo>
                      <a:pt x="29356" y="7551"/>
                      <a:pt x="28725" y="7768"/>
                      <a:pt x="28114" y="8103"/>
                    </a:cubicBezTo>
                    <a:cubicBezTo>
                      <a:pt x="27798" y="8241"/>
                      <a:pt x="27463" y="8379"/>
                      <a:pt x="27128" y="8458"/>
                    </a:cubicBezTo>
                    <a:cubicBezTo>
                      <a:pt x="26832" y="8576"/>
                      <a:pt x="26655" y="8478"/>
                      <a:pt x="26438" y="8202"/>
                    </a:cubicBezTo>
                    <a:cubicBezTo>
                      <a:pt x="26280" y="7965"/>
                      <a:pt x="26083" y="7748"/>
                      <a:pt x="25886" y="7532"/>
                    </a:cubicBezTo>
                    <a:cubicBezTo>
                      <a:pt x="25492" y="7137"/>
                      <a:pt x="25078" y="6763"/>
                      <a:pt x="24683" y="6368"/>
                    </a:cubicBezTo>
                    <a:cubicBezTo>
                      <a:pt x="24565" y="6250"/>
                      <a:pt x="24466" y="6112"/>
                      <a:pt x="24565" y="5954"/>
                    </a:cubicBezTo>
                    <a:cubicBezTo>
                      <a:pt x="24683" y="5757"/>
                      <a:pt x="24723" y="5521"/>
                      <a:pt x="24703" y="5304"/>
                    </a:cubicBezTo>
                    <a:cubicBezTo>
                      <a:pt x="24703" y="5146"/>
                      <a:pt x="24742" y="4988"/>
                      <a:pt x="24782" y="4850"/>
                    </a:cubicBezTo>
                    <a:cubicBezTo>
                      <a:pt x="24940" y="4219"/>
                      <a:pt x="25117" y="3589"/>
                      <a:pt x="25275" y="2958"/>
                    </a:cubicBezTo>
                    <a:cubicBezTo>
                      <a:pt x="25275" y="2859"/>
                      <a:pt x="25275" y="2761"/>
                      <a:pt x="25275" y="2662"/>
                    </a:cubicBezTo>
                    <a:cubicBezTo>
                      <a:pt x="25117" y="2563"/>
                      <a:pt x="24999" y="2485"/>
                      <a:pt x="24900" y="2406"/>
                    </a:cubicBezTo>
                    <a:cubicBezTo>
                      <a:pt x="24447" y="1992"/>
                      <a:pt x="24309" y="1992"/>
                      <a:pt x="23875" y="2366"/>
                    </a:cubicBezTo>
                    <a:cubicBezTo>
                      <a:pt x="23796" y="2445"/>
                      <a:pt x="23717" y="2524"/>
                      <a:pt x="23638" y="2603"/>
                    </a:cubicBezTo>
                    <a:cubicBezTo>
                      <a:pt x="23165" y="3017"/>
                      <a:pt x="22672" y="3431"/>
                      <a:pt x="22258" y="3884"/>
                    </a:cubicBezTo>
                    <a:cubicBezTo>
                      <a:pt x="21982" y="4200"/>
                      <a:pt x="21608" y="4397"/>
                      <a:pt x="21213" y="4495"/>
                    </a:cubicBezTo>
                    <a:cubicBezTo>
                      <a:pt x="20661" y="4121"/>
                      <a:pt x="20031" y="3884"/>
                      <a:pt x="19360" y="3845"/>
                    </a:cubicBezTo>
                    <a:cubicBezTo>
                      <a:pt x="19301" y="3825"/>
                      <a:pt x="19242" y="3825"/>
                      <a:pt x="19163" y="3805"/>
                    </a:cubicBezTo>
                    <a:cubicBezTo>
                      <a:pt x="18986" y="3766"/>
                      <a:pt x="18907" y="3529"/>
                      <a:pt x="19025" y="3391"/>
                    </a:cubicBezTo>
                    <a:cubicBezTo>
                      <a:pt x="19084" y="3293"/>
                      <a:pt x="19143" y="3214"/>
                      <a:pt x="19202" y="3135"/>
                    </a:cubicBezTo>
                    <a:cubicBezTo>
                      <a:pt x="18788" y="1538"/>
                      <a:pt x="18611" y="1065"/>
                      <a:pt x="18217" y="592"/>
                    </a:cubicBezTo>
                    <a:cubicBezTo>
                      <a:pt x="17468" y="572"/>
                      <a:pt x="16738" y="572"/>
                      <a:pt x="16009" y="631"/>
                    </a:cubicBezTo>
                    <a:cubicBezTo>
                      <a:pt x="15969" y="710"/>
                      <a:pt x="15930" y="789"/>
                      <a:pt x="15890" y="888"/>
                    </a:cubicBezTo>
                    <a:cubicBezTo>
                      <a:pt x="15752" y="1518"/>
                      <a:pt x="15654" y="2169"/>
                      <a:pt x="15575" y="2800"/>
                    </a:cubicBezTo>
                    <a:cubicBezTo>
                      <a:pt x="15555" y="3253"/>
                      <a:pt x="15398" y="3687"/>
                      <a:pt x="15102" y="4022"/>
                    </a:cubicBezTo>
                    <a:cubicBezTo>
                      <a:pt x="14510" y="3904"/>
                      <a:pt x="13939" y="4298"/>
                      <a:pt x="13308" y="4279"/>
                    </a:cubicBezTo>
                    <a:cubicBezTo>
                      <a:pt x="12933" y="4515"/>
                      <a:pt x="12539" y="4436"/>
                      <a:pt x="12125" y="4417"/>
                    </a:cubicBezTo>
                    <a:cubicBezTo>
                      <a:pt x="11849" y="4121"/>
                      <a:pt x="11593" y="3786"/>
                      <a:pt x="11415" y="3431"/>
                    </a:cubicBezTo>
                    <a:cubicBezTo>
                      <a:pt x="11336" y="3253"/>
                      <a:pt x="11238" y="3096"/>
                      <a:pt x="11139" y="2958"/>
                    </a:cubicBezTo>
                    <a:cubicBezTo>
                      <a:pt x="10922" y="2721"/>
                      <a:pt x="10686" y="2465"/>
                      <a:pt x="10449" y="2228"/>
                    </a:cubicBezTo>
                    <a:cubicBezTo>
                      <a:pt x="10213" y="1972"/>
                      <a:pt x="10055" y="1932"/>
                      <a:pt x="9739" y="2130"/>
                    </a:cubicBezTo>
                    <a:cubicBezTo>
                      <a:pt x="9641" y="2209"/>
                      <a:pt x="9522" y="2287"/>
                      <a:pt x="9444" y="2386"/>
                    </a:cubicBezTo>
                    <a:cubicBezTo>
                      <a:pt x="9187" y="2603"/>
                      <a:pt x="8970" y="2800"/>
                      <a:pt x="8734" y="2997"/>
                    </a:cubicBezTo>
                    <a:cubicBezTo>
                      <a:pt x="8596" y="3115"/>
                      <a:pt x="8458" y="3214"/>
                      <a:pt x="8320" y="3313"/>
                    </a:cubicBezTo>
                    <a:cubicBezTo>
                      <a:pt x="8320" y="3352"/>
                      <a:pt x="8320" y="3411"/>
                      <a:pt x="8320" y="3470"/>
                    </a:cubicBezTo>
                    <a:cubicBezTo>
                      <a:pt x="8576" y="4239"/>
                      <a:pt x="8635" y="5067"/>
                      <a:pt x="8892" y="5816"/>
                    </a:cubicBezTo>
                    <a:cubicBezTo>
                      <a:pt x="9010" y="6073"/>
                      <a:pt x="8951" y="6368"/>
                      <a:pt x="8754" y="6566"/>
                    </a:cubicBezTo>
                    <a:cubicBezTo>
                      <a:pt x="8320" y="6920"/>
                      <a:pt x="7965" y="7354"/>
                      <a:pt x="7669" y="7827"/>
                    </a:cubicBezTo>
                    <a:cubicBezTo>
                      <a:pt x="7630" y="7926"/>
                      <a:pt x="7531" y="7985"/>
                      <a:pt x="7433" y="8024"/>
                    </a:cubicBezTo>
                    <a:cubicBezTo>
                      <a:pt x="7216" y="8044"/>
                      <a:pt x="6940" y="8103"/>
                      <a:pt x="6782" y="8005"/>
                    </a:cubicBezTo>
                    <a:cubicBezTo>
                      <a:pt x="6427" y="7788"/>
                      <a:pt x="6013" y="7729"/>
                      <a:pt x="5718" y="7453"/>
                    </a:cubicBezTo>
                    <a:cubicBezTo>
                      <a:pt x="5422" y="7157"/>
                      <a:pt x="5067" y="7177"/>
                      <a:pt x="4732" y="7078"/>
                    </a:cubicBezTo>
                    <a:cubicBezTo>
                      <a:pt x="4594" y="7078"/>
                      <a:pt x="4475" y="7118"/>
                      <a:pt x="4377" y="7216"/>
                    </a:cubicBezTo>
                    <a:cubicBezTo>
                      <a:pt x="3963" y="7610"/>
                      <a:pt x="3549" y="8024"/>
                      <a:pt x="3135" y="8438"/>
                    </a:cubicBezTo>
                    <a:cubicBezTo>
                      <a:pt x="3174" y="8813"/>
                      <a:pt x="3470" y="9010"/>
                      <a:pt x="3707" y="9247"/>
                    </a:cubicBezTo>
                    <a:cubicBezTo>
                      <a:pt x="4357" y="9956"/>
                      <a:pt x="4988" y="10686"/>
                      <a:pt x="5284" y="11573"/>
                    </a:cubicBezTo>
                    <a:cubicBezTo>
                      <a:pt x="5126" y="12224"/>
                      <a:pt x="4929" y="12815"/>
                      <a:pt x="4791" y="13426"/>
                    </a:cubicBezTo>
                    <a:cubicBezTo>
                      <a:pt x="4594" y="14412"/>
                      <a:pt x="4475" y="14274"/>
                      <a:pt x="3746" y="14333"/>
                    </a:cubicBezTo>
                    <a:cubicBezTo>
                      <a:pt x="3056" y="14373"/>
                      <a:pt x="2366" y="14333"/>
                      <a:pt x="1676" y="14511"/>
                    </a:cubicBezTo>
                    <a:cubicBezTo>
                      <a:pt x="1341" y="14609"/>
                      <a:pt x="1006" y="14708"/>
                      <a:pt x="690" y="14826"/>
                    </a:cubicBezTo>
                    <a:cubicBezTo>
                      <a:pt x="710" y="15003"/>
                      <a:pt x="710" y="15141"/>
                      <a:pt x="749" y="15299"/>
                    </a:cubicBezTo>
                    <a:cubicBezTo>
                      <a:pt x="789" y="15437"/>
                      <a:pt x="828" y="15595"/>
                      <a:pt x="848" y="15753"/>
                    </a:cubicBezTo>
                    <a:cubicBezTo>
                      <a:pt x="828" y="16186"/>
                      <a:pt x="1006" y="16541"/>
                      <a:pt x="1163" y="16955"/>
                    </a:cubicBezTo>
                    <a:cubicBezTo>
                      <a:pt x="1735" y="16955"/>
                      <a:pt x="2307" y="16975"/>
                      <a:pt x="2898" y="16955"/>
                    </a:cubicBezTo>
                    <a:cubicBezTo>
                      <a:pt x="3253" y="16955"/>
                      <a:pt x="3608" y="17014"/>
                      <a:pt x="3943" y="17152"/>
                    </a:cubicBezTo>
                    <a:cubicBezTo>
                      <a:pt x="4140" y="17192"/>
                      <a:pt x="4298" y="17350"/>
                      <a:pt x="4377" y="17547"/>
                    </a:cubicBezTo>
                    <a:cubicBezTo>
                      <a:pt x="4456" y="17764"/>
                      <a:pt x="4535" y="18000"/>
                      <a:pt x="4613" y="18237"/>
                    </a:cubicBezTo>
                    <a:cubicBezTo>
                      <a:pt x="4811" y="18710"/>
                      <a:pt x="4988" y="19203"/>
                      <a:pt x="5225" y="19656"/>
                    </a:cubicBezTo>
                    <a:cubicBezTo>
                      <a:pt x="5363" y="19972"/>
                      <a:pt x="5382" y="20327"/>
                      <a:pt x="5264" y="20642"/>
                    </a:cubicBezTo>
                    <a:cubicBezTo>
                      <a:pt x="5205" y="20879"/>
                      <a:pt x="4929" y="20918"/>
                      <a:pt x="4732" y="21017"/>
                    </a:cubicBezTo>
                    <a:cubicBezTo>
                      <a:pt x="4318" y="21233"/>
                      <a:pt x="3904" y="21450"/>
                      <a:pt x="3490" y="21687"/>
                    </a:cubicBezTo>
                    <a:cubicBezTo>
                      <a:pt x="3194" y="21884"/>
                      <a:pt x="2918" y="22101"/>
                      <a:pt x="2642" y="22337"/>
                    </a:cubicBezTo>
                    <a:cubicBezTo>
                      <a:pt x="2484" y="22456"/>
                      <a:pt x="2445" y="22673"/>
                      <a:pt x="2543" y="22830"/>
                    </a:cubicBezTo>
                    <a:cubicBezTo>
                      <a:pt x="2681" y="23126"/>
                      <a:pt x="2839" y="23382"/>
                      <a:pt x="3017" y="23639"/>
                    </a:cubicBezTo>
                    <a:cubicBezTo>
                      <a:pt x="3253" y="23934"/>
                      <a:pt x="3371" y="24348"/>
                      <a:pt x="3864" y="24447"/>
                    </a:cubicBezTo>
                    <a:cubicBezTo>
                      <a:pt x="4259" y="24250"/>
                      <a:pt x="4692" y="24053"/>
                      <a:pt x="5126" y="23816"/>
                    </a:cubicBezTo>
                    <a:cubicBezTo>
                      <a:pt x="5560" y="23540"/>
                      <a:pt x="6013" y="23303"/>
                      <a:pt x="6467" y="23087"/>
                    </a:cubicBezTo>
                    <a:lnTo>
                      <a:pt x="6684" y="23284"/>
                    </a:lnTo>
                    <a:cubicBezTo>
                      <a:pt x="7157" y="23678"/>
                      <a:pt x="7512" y="24171"/>
                      <a:pt x="7985" y="24565"/>
                    </a:cubicBezTo>
                    <a:cubicBezTo>
                      <a:pt x="8320" y="24841"/>
                      <a:pt x="8596" y="25216"/>
                      <a:pt x="8734" y="25630"/>
                    </a:cubicBezTo>
                    <a:cubicBezTo>
                      <a:pt x="8537" y="26280"/>
                      <a:pt x="8340" y="26852"/>
                      <a:pt x="8162" y="27424"/>
                    </a:cubicBezTo>
                    <a:cubicBezTo>
                      <a:pt x="7985" y="27996"/>
                      <a:pt x="7827" y="28567"/>
                      <a:pt x="7650" y="29159"/>
                    </a:cubicBezTo>
                    <a:cubicBezTo>
                      <a:pt x="7945" y="29336"/>
                      <a:pt x="8241" y="29514"/>
                      <a:pt x="8537" y="29711"/>
                    </a:cubicBezTo>
                    <a:cubicBezTo>
                      <a:pt x="8813" y="29987"/>
                      <a:pt x="9128" y="30204"/>
                      <a:pt x="9503" y="3036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0"/>
              <p:cNvSpPr/>
              <p:nvPr/>
            </p:nvSpPr>
            <p:spPr>
              <a:xfrm flipH="1">
                <a:off x="7254624" y="2425716"/>
                <a:ext cx="493929" cy="497247"/>
              </a:xfrm>
              <a:custGeom>
                <a:avLst/>
                <a:gdLst/>
                <a:ahLst/>
                <a:cxnLst/>
                <a:rect l="l" t="t" r="r" b="b"/>
                <a:pathLst>
                  <a:path w="20544" h="20682" extrusionOk="0">
                    <a:moveTo>
                      <a:pt x="20484" y="11199"/>
                    </a:moveTo>
                    <a:lnTo>
                      <a:pt x="20484" y="11869"/>
                    </a:lnTo>
                    <a:cubicBezTo>
                      <a:pt x="20504" y="12323"/>
                      <a:pt x="20445" y="12776"/>
                      <a:pt x="20287" y="13190"/>
                    </a:cubicBezTo>
                    <a:cubicBezTo>
                      <a:pt x="20051" y="13841"/>
                      <a:pt x="19873" y="14511"/>
                      <a:pt x="19637" y="15162"/>
                    </a:cubicBezTo>
                    <a:cubicBezTo>
                      <a:pt x="19558" y="15418"/>
                      <a:pt x="19420" y="15655"/>
                      <a:pt x="19282" y="15891"/>
                    </a:cubicBezTo>
                    <a:cubicBezTo>
                      <a:pt x="18868" y="16522"/>
                      <a:pt x="18375" y="17113"/>
                      <a:pt x="17921" y="17725"/>
                    </a:cubicBezTo>
                    <a:cubicBezTo>
                      <a:pt x="17566" y="18178"/>
                      <a:pt x="17133" y="18572"/>
                      <a:pt x="16640" y="18848"/>
                    </a:cubicBezTo>
                    <a:cubicBezTo>
                      <a:pt x="16226" y="19085"/>
                      <a:pt x="15851" y="19381"/>
                      <a:pt x="15437" y="19598"/>
                    </a:cubicBezTo>
                    <a:cubicBezTo>
                      <a:pt x="15082" y="19775"/>
                      <a:pt x="14688" y="19893"/>
                      <a:pt x="14294" y="19972"/>
                    </a:cubicBezTo>
                    <a:cubicBezTo>
                      <a:pt x="13702" y="20051"/>
                      <a:pt x="13131" y="20307"/>
                      <a:pt x="12500" y="20209"/>
                    </a:cubicBezTo>
                    <a:cubicBezTo>
                      <a:pt x="12480" y="20209"/>
                      <a:pt x="12460" y="20209"/>
                      <a:pt x="12441" y="20209"/>
                    </a:cubicBezTo>
                    <a:cubicBezTo>
                      <a:pt x="11810" y="20485"/>
                      <a:pt x="11159" y="20366"/>
                      <a:pt x="10509" y="20386"/>
                    </a:cubicBezTo>
                    <a:cubicBezTo>
                      <a:pt x="10351" y="20386"/>
                      <a:pt x="10193" y="20386"/>
                      <a:pt x="10035" y="20406"/>
                    </a:cubicBezTo>
                    <a:cubicBezTo>
                      <a:pt x="8912" y="20682"/>
                      <a:pt x="7867" y="20366"/>
                      <a:pt x="6802" y="20031"/>
                    </a:cubicBezTo>
                    <a:cubicBezTo>
                      <a:pt x="5659" y="19696"/>
                      <a:pt x="4614" y="19065"/>
                      <a:pt x="3766" y="18237"/>
                    </a:cubicBezTo>
                    <a:cubicBezTo>
                      <a:pt x="3746" y="18217"/>
                      <a:pt x="3727" y="18198"/>
                      <a:pt x="3727" y="18198"/>
                    </a:cubicBezTo>
                    <a:cubicBezTo>
                      <a:pt x="2938" y="17665"/>
                      <a:pt x="2268" y="16975"/>
                      <a:pt x="1755" y="16187"/>
                    </a:cubicBezTo>
                    <a:cubicBezTo>
                      <a:pt x="1578" y="15990"/>
                      <a:pt x="1420" y="15773"/>
                      <a:pt x="1321" y="15517"/>
                    </a:cubicBezTo>
                    <a:cubicBezTo>
                      <a:pt x="1302" y="15457"/>
                      <a:pt x="1262" y="15398"/>
                      <a:pt x="1223" y="15339"/>
                    </a:cubicBezTo>
                    <a:cubicBezTo>
                      <a:pt x="730" y="14767"/>
                      <a:pt x="533" y="14038"/>
                      <a:pt x="277" y="13368"/>
                    </a:cubicBezTo>
                    <a:cubicBezTo>
                      <a:pt x="217" y="13249"/>
                      <a:pt x="139" y="13092"/>
                      <a:pt x="178" y="12993"/>
                    </a:cubicBezTo>
                    <a:cubicBezTo>
                      <a:pt x="316" y="12618"/>
                      <a:pt x="217" y="12283"/>
                      <a:pt x="119" y="11928"/>
                    </a:cubicBezTo>
                    <a:cubicBezTo>
                      <a:pt x="99" y="11771"/>
                      <a:pt x="79" y="11613"/>
                      <a:pt x="79" y="11475"/>
                    </a:cubicBezTo>
                    <a:cubicBezTo>
                      <a:pt x="60" y="10608"/>
                      <a:pt x="40" y="9760"/>
                      <a:pt x="20" y="8912"/>
                    </a:cubicBezTo>
                    <a:cubicBezTo>
                      <a:pt x="1" y="8735"/>
                      <a:pt x="20" y="8537"/>
                      <a:pt x="60" y="8380"/>
                    </a:cubicBezTo>
                    <a:cubicBezTo>
                      <a:pt x="316" y="7808"/>
                      <a:pt x="336" y="7197"/>
                      <a:pt x="434" y="6605"/>
                    </a:cubicBezTo>
                    <a:cubicBezTo>
                      <a:pt x="493" y="6152"/>
                      <a:pt x="750" y="5738"/>
                      <a:pt x="809" y="5245"/>
                    </a:cubicBezTo>
                    <a:cubicBezTo>
                      <a:pt x="848" y="5048"/>
                      <a:pt x="967" y="4870"/>
                      <a:pt x="1105" y="4752"/>
                    </a:cubicBezTo>
                    <a:cubicBezTo>
                      <a:pt x="1361" y="4476"/>
                      <a:pt x="1597" y="4220"/>
                      <a:pt x="1873" y="3964"/>
                    </a:cubicBezTo>
                    <a:cubicBezTo>
                      <a:pt x="2327" y="3550"/>
                      <a:pt x="2780" y="3116"/>
                      <a:pt x="3253" y="2702"/>
                    </a:cubicBezTo>
                    <a:cubicBezTo>
                      <a:pt x="3549" y="2446"/>
                      <a:pt x="3845" y="2229"/>
                      <a:pt x="4180" y="2012"/>
                    </a:cubicBezTo>
                    <a:cubicBezTo>
                      <a:pt x="4239" y="1972"/>
                      <a:pt x="4358" y="1913"/>
                      <a:pt x="4417" y="1953"/>
                    </a:cubicBezTo>
                    <a:cubicBezTo>
                      <a:pt x="4673" y="2071"/>
                      <a:pt x="4910" y="1933"/>
                      <a:pt x="5126" y="1854"/>
                    </a:cubicBezTo>
                    <a:cubicBezTo>
                      <a:pt x="5560" y="1716"/>
                      <a:pt x="5974" y="1558"/>
                      <a:pt x="6368" y="1342"/>
                    </a:cubicBezTo>
                    <a:cubicBezTo>
                      <a:pt x="6723" y="1125"/>
                      <a:pt x="7137" y="987"/>
                      <a:pt x="7571" y="947"/>
                    </a:cubicBezTo>
                    <a:cubicBezTo>
                      <a:pt x="7867" y="927"/>
                      <a:pt x="8182" y="829"/>
                      <a:pt x="8458" y="711"/>
                    </a:cubicBezTo>
                    <a:cubicBezTo>
                      <a:pt x="8912" y="513"/>
                      <a:pt x="9365" y="336"/>
                      <a:pt x="9838" y="178"/>
                    </a:cubicBezTo>
                    <a:cubicBezTo>
                      <a:pt x="10095" y="99"/>
                      <a:pt x="10371" y="60"/>
                      <a:pt x="10627" y="60"/>
                    </a:cubicBezTo>
                    <a:cubicBezTo>
                      <a:pt x="11001" y="21"/>
                      <a:pt x="11356" y="80"/>
                      <a:pt x="11711" y="60"/>
                    </a:cubicBezTo>
                    <a:cubicBezTo>
                      <a:pt x="12401" y="1"/>
                      <a:pt x="13111" y="119"/>
                      <a:pt x="13742" y="395"/>
                    </a:cubicBezTo>
                    <a:cubicBezTo>
                      <a:pt x="14116" y="533"/>
                      <a:pt x="14471" y="711"/>
                      <a:pt x="14826" y="927"/>
                    </a:cubicBezTo>
                    <a:cubicBezTo>
                      <a:pt x="15437" y="1302"/>
                      <a:pt x="16048" y="1677"/>
                      <a:pt x="16679" y="2032"/>
                    </a:cubicBezTo>
                    <a:cubicBezTo>
                      <a:pt x="17014" y="2248"/>
                      <a:pt x="17310" y="2544"/>
                      <a:pt x="17507" y="2899"/>
                    </a:cubicBezTo>
                    <a:cubicBezTo>
                      <a:pt x="17704" y="3234"/>
                      <a:pt x="17961" y="3550"/>
                      <a:pt x="18237" y="3845"/>
                    </a:cubicBezTo>
                    <a:cubicBezTo>
                      <a:pt x="18434" y="4062"/>
                      <a:pt x="18592" y="4299"/>
                      <a:pt x="18710" y="4575"/>
                    </a:cubicBezTo>
                    <a:cubicBezTo>
                      <a:pt x="18809" y="4811"/>
                      <a:pt x="18947" y="5048"/>
                      <a:pt x="19144" y="5225"/>
                    </a:cubicBezTo>
                    <a:cubicBezTo>
                      <a:pt x="19518" y="5580"/>
                      <a:pt x="19676" y="6073"/>
                      <a:pt x="19834" y="6507"/>
                    </a:cubicBezTo>
                    <a:cubicBezTo>
                      <a:pt x="20090" y="7256"/>
                      <a:pt x="20346" y="7985"/>
                      <a:pt x="20287" y="8813"/>
                    </a:cubicBezTo>
                    <a:cubicBezTo>
                      <a:pt x="20267" y="8932"/>
                      <a:pt x="20287" y="9070"/>
                      <a:pt x="20327" y="9208"/>
                    </a:cubicBezTo>
                    <a:cubicBezTo>
                      <a:pt x="20543" y="9858"/>
                      <a:pt x="20465" y="10529"/>
                      <a:pt x="20484" y="11199"/>
                    </a:cubicBezTo>
                    <a:close/>
                    <a:moveTo>
                      <a:pt x="631" y="10154"/>
                    </a:moveTo>
                    <a:cubicBezTo>
                      <a:pt x="651" y="10765"/>
                      <a:pt x="553" y="11514"/>
                      <a:pt x="769" y="12244"/>
                    </a:cubicBezTo>
                    <a:cubicBezTo>
                      <a:pt x="789" y="12303"/>
                      <a:pt x="789" y="12382"/>
                      <a:pt x="789" y="12441"/>
                    </a:cubicBezTo>
                    <a:cubicBezTo>
                      <a:pt x="750" y="12973"/>
                      <a:pt x="967" y="13466"/>
                      <a:pt x="1105" y="13939"/>
                    </a:cubicBezTo>
                    <a:cubicBezTo>
                      <a:pt x="1203" y="14215"/>
                      <a:pt x="1341" y="14472"/>
                      <a:pt x="1499" y="14728"/>
                    </a:cubicBezTo>
                    <a:cubicBezTo>
                      <a:pt x="1617" y="14905"/>
                      <a:pt x="1716" y="15103"/>
                      <a:pt x="1834" y="15300"/>
                    </a:cubicBezTo>
                    <a:cubicBezTo>
                      <a:pt x="1952" y="15457"/>
                      <a:pt x="2051" y="15635"/>
                      <a:pt x="2169" y="15793"/>
                    </a:cubicBezTo>
                    <a:cubicBezTo>
                      <a:pt x="2287" y="15950"/>
                      <a:pt x="2406" y="16069"/>
                      <a:pt x="2485" y="16207"/>
                    </a:cubicBezTo>
                    <a:cubicBezTo>
                      <a:pt x="2780" y="16640"/>
                      <a:pt x="3135" y="17035"/>
                      <a:pt x="3549" y="17350"/>
                    </a:cubicBezTo>
                    <a:cubicBezTo>
                      <a:pt x="3845" y="17587"/>
                      <a:pt x="4141" y="17823"/>
                      <a:pt x="4436" y="18060"/>
                    </a:cubicBezTo>
                    <a:cubicBezTo>
                      <a:pt x="5028" y="18572"/>
                      <a:pt x="5698" y="18986"/>
                      <a:pt x="6447" y="19282"/>
                    </a:cubicBezTo>
                    <a:cubicBezTo>
                      <a:pt x="6566" y="19322"/>
                      <a:pt x="6723" y="19400"/>
                      <a:pt x="6822" y="19341"/>
                    </a:cubicBezTo>
                    <a:cubicBezTo>
                      <a:pt x="7039" y="19223"/>
                      <a:pt x="7196" y="19341"/>
                      <a:pt x="7394" y="19400"/>
                    </a:cubicBezTo>
                    <a:cubicBezTo>
                      <a:pt x="7729" y="19519"/>
                      <a:pt x="8064" y="19657"/>
                      <a:pt x="8399" y="19755"/>
                    </a:cubicBezTo>
                    <a:cubicBezTo>
                      <a:pt x="8774" y="19893"/>
                      <a:pt x="9168" y="19913"/>
                      <a:pt x="9543" y="19795"/>
                    </a:cubicBezTo>
                    <a:cubicBezTo>
                      <a:pt x="9819" y="19716"/>
                      <a:pt x="10095" y="19676"/>
                      <a:pt x="10390" y="19676"/>
                    </a:cubicBezTo>
                    <a:lnTo>
                      <a:pt x="11475" y="19676"/>
                    </a:lnTo>
                    <a:cubicBezTo>
                      <a:pt x="11652" y="19676"/>
                      <a:pt x="11829" y="19657"/>
                      <a:pt x="11987" y="19598"/>
                    </a:cubicBezTo>
                    <a:cubicBezTo>
                      <a:pt x="12243" y="19499"/>
                      <a:pt x="12519" y="19460"/>
                      <a:pt x="12795" y="19460"/>
                    </a:cubicBezTo>
                    <a:cubicBezTo>
                      <a:pt x="13347" y="19479"/>
                      <a:pt x="13880" y="19282"/>
                      <a:pt x="14432" y="19184"/>
                    </a:cubicBezTo>
                    <a:cubicBezTo>
                      <a:pt x="14885" y="19065"/>
                      <a:pt x="15319" y="18868"/>
                      <a:pt x="15694" y="18592"/>
                    </a:cubicBezTo>
                    <a:cubicBezTo>
                      <a:pt x="16305" y="18198"/>
                      <a:pt x="16975" y="17882"/>
                      <a:pt x="17389" y="17232"/>
                    </a:cubicBezTo>
                    <a:cubicBezTo>
                      <a:pt x="17586" y="16916"/>
                      <a:pt x="17823" y="16601"/>
                      <a:pt x="18099" y="16345"/>
                    </a:cubicBezTo>
                    <a:cubicBezTo>
                      <a:pt x="18730" y="15694"/>
                      <a:pt x="18966" y="14846"/>
                      <a:pt x="19301" y="14038"/>
                    </a:cubicBezTo>
                    <a:cubicBezTo>
                      <a:pt x="19341" y="13939"/>
                      <a:pt x="19361" y="13821"/>
                      <a:pt x="19380" y="13722"/>
                    </a:cubicBezTo>
                    <a:cubicBezTo>
                      <a:pt x="19400" y="13584"/>
                      <a:pt x="19420" y="13446"/>
                      <a:pt x="19479" y="13328"/>
                    </a:cubicBezTo>
                    <a:cubicBezTo>
                      <a:pt x="19715" y="12737"/>
                      <a:pt x="19834" y="12066"/>
                      <a:pt x="19794" y="11416"/>
                    </a:cubicBezTo>
                    <a:cubicBezTo>
                      <a:pt x="19755" y="10667"/>
                      <a:pt x="19834" y="9898"/>
                      <a:pt x="19637" y="9149"/>
                    </a:cubicBezTo>
                    <a:cubicBezTo>
                      <a:pt x="19577" y="8991"/>
                      <a:pt x="19558" y="8833"/>
                      <a:pt x="19577" y="8675"/>
                    </a:cubicBezTo>
                    <a:cubicBezTo>
                      <a:pt x="19597" y="8202"/>
                      <a:pt x="19518" y="7749"/>
                      <a:pt x="19361" y="7295"/>
                    </a:cubicBezTo>
                    <a:cubicBezTo>
                      <a:pt x="19203" y="6763"/>
                      <a:pt x="18966" y="6251"/>
                      <a:pt x="18671" y="5777"/>
                    </a:cubicBezTo>
                    <a:cubicBezTo>
                      <a:pt x="18414" y="5403"/>
                      <a:pt x="18040" y="5146"/>
                      <a:pt x="17842" y="4732"/>
                    </a:cubicBezTo>
                    <a:cubicBezTo>
                      <a:pt x="17685" y="4378"/>
                      <a:pt x="17468" y="4062"/>
                      <a:pt x="17172" y="3806"/>
                    </a:cubicBezTo>
                    <a:cubicBezTo>
                      <a:pt x="17054" y="3688"/>
                      <a:pt x="16975" y="3530"/>
                      <a:pt x="16936" y="3352"/>
                    </a:cubicBezTo>
                    <a:cubicBezTo>
                      <a:pt x="16798" y="2998"/>
                      <a:pt x="16541" y="2682"/>
                      <a:pt x="16226" y="2465"/>
                    </a:cubicBezTo>
                    <a:cubicBezTo>
                      <a:pt x="15812" y="2189"/>
                      <a:pt x="15378" y="1953"/>
                      <a:pt x="14944" y="1736"/>
                    </a:cubicBezTo>
                    <a:cubicBezTo>
                      <a:pt x="13860" y="1263"/>
                      <a:pt x="12756" y="908"/>
                      <a:pt x="11553" y="947"/>
                    </a:cubicBezTo>
                    <a:cubicBezTo>
                      <a:pt x="11179" y="967"/>
                      <a:pt x="10804" y="947"/>
                      <a:pt x="10410" y="888"/>
                    </a:cubicBezTo>
                    <a:cubicBezTo>
                      <a:pt x="10213" y="829"/>
                      <a:pt x="9976" y="849"/>
                      <a:pt x="9779" y="927"/>
                    </a:cubicBezTo>
                    <a:cubicBezTo>
                      <a:pt x="9286" y="1125"/>
                      <a:pt x="8774" y="1302"/>
                      <a:pt x="8281" y="1480"/>
                    </a:cubicBezTo>
                    <a:cubicBezTo>
                      <a:pt x="8202" y="1519"/>
                      <a:pt x="8103" y="1539"/>
                      <a:pt x="8005" y="1539"/>
                    </a:cubicBezTo>
                    <a:cubicBezTo>
                      <a:pt x="7413" y="1539"/>
                      <a:pt x="6802" y="1716"/>
                      <a:pt x="6309" y="2071"/>
                    </a:cubicBezTo>
                    <a:cubicBezTo>
                      <a:pt x="6191" y="2150"/>
                      <a:pt x="6073" y="2209"/>
                      <a:pt x="5935" y="2248"/>
                    </a:cubicBezTo>
                    <a:cubicBezTo>
                      <a:pt x="5205" y="2465"/>
                      <a:pt x="4653" y="3057"/>
                      <a:pt x="3924" y="3313"/>
                    </a:cubicBezTo>
                    <a:cubicBezTo>
                      <a:pt x="3372" y="3845"/>
                      <a:pt x="2701" y="4220"/>
                      <a:pt x="2209" y="4811"/>
                    </a:cubicBezTo>
                    <a:cubicBezTo>
                      <a:pt x="1992" y="5068"/>
                      <a:pt x="1795" y="5344"/>
                      <a:pt x="1597" y="5620"/>
                    </a:cubicBezTo>
                    <a:cubicBezTo>
                      <a:pt x="1440" y="5817"/>
                      <a:pt x="1243" y="5994"/>
                      <a:pt x="1420" y="6270"/>
                    </a:cubicBezTo>
                    <a:cubicBezTo>
                      <a:pt x="1440" y="6310"/>
                      <a:pt x="1400" y="6389"/>
                      <a:pt x="1381" y="6448"/>
                    </a:cubicBezTo>
                    <a:cubicBezTo>
                      <a:pt x="651" y="8143"/>
                      <a:pt x="651" y="8143"/>
                      <a:pt x="631" y="9878"/>
                    </a:cubicBezTo>
                    <a:cubicBezTo>
                      <a:pt x="631" y="9937"/>
                      <a:pt x="631" y="9996"/>
                      <a:pt x="631" y="10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0"/>
              <p:cNvSpPr/>
              <p:nvPr/>
            </p:nvSpPr>
            <p:spPr>
              <a:xfrm flipH="1">
                <a:off x="7586891" y="2828139"/>
                <a:ext cx="130839" cy="98141"/>
              </a:xfrm>
              <a:custGeom>
                <a:avLst/>
                <a:gdLst/>
                <a:ahLst/>
                <a:cxnLst/>
                <a:rect l="l" t="t" r="r" b="b"/>
                <a:pathLst>
                  <a:path w="5442" h="4082" extrusionOk="0">
                    <a:moveTo>
                      <a:pt x="5441" y="3944"/>
                    </a:moveTo>
                    <a:cubicBezTo>
                      <a:pt x="5224" y="4062"/>
                      <a:pt x="4988" y="4082"/>
                      <a:pt x="4771" y="3983"/>
                    </a:cubicBezTo>
                    <a:cubicBezTo>
                      <a:pt x="4298" y="3786"/>
                      <a:pt x="3825" y="3589"/>
                      <a:pt x="3352" y="3372"/>
                    </a:cubicBezTo>
                    <a:cubicBezTo>
                      <a:pt x="3135" y="3293"/>
                      <a:pt x="2938" y="3195"/>
                      <a:pt x="2740" y="3096"/>
                    </a:cubicBezTo>
                    <a:cubicBezTo>
                      <a:pt x="2425" y="2938"/>
                      <a:pt x="2129" y="2722"/>
                      <a:pt x="1853" y="2485"/>
                    </a:cubicBezTo>
                    <a:cubicBezTo>
                      <a:pt x="1360" y="1992"/>
                      <a:pt x="927" y="1479"/>
                      <a:pt x="473" y="947"/>
                    </a:cubicBezTo>
                    <a:cubicBezTo>
                      <a:pt x="256" y="671"/>
                      <a:pt x="99" y="375"/>
                      <a:pt x="0" y="60"/>
                    </a:cubicBezTo>
                    <a:cubicBezTo>
                      <a:pt x="158" y="1"/>
                      <a:pt x="355" y="60"/>
                      <a:pt x="434" y="218"/>
                    </a:cubicBezTo>
                    <a:cubicBezTo>
                      <a:pt x="828" y="671"/>
                      <a:pt x="1203" y="1144"/>
                      <a:pt x="1617" y="1598"/>
                    </a:cubicBezTo>
                    <a:cubicBezTo>
                      <a:pt x="2011" y="2032"/>
                      <a:pt x="2484" y="2524"/>
                      <a:pt x="3115" y="2781"/>
                    </a:cubicBezTo>
                    <a:cubicBezTo>
                      <a:pt x="3864" y="3076"/>
                      <a:pt x="4534" y="3451"/>
                      <a:pt x="5244" y="3786"/>
                    </a:cubicBezTo>
                    <a:cubicBezTo>
                      <a:pt x="5323" y="3826"/>
                      <a:pt x="5382" y="3885"/>
                      <a:pt x="5441" y="39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0"/>
              <p:cNvSpPr/>
              <p:nvPr/>
            </p:nvSpPr>
            <p:spPr>
              <a:xfrm flipH="1">
                <a:off x="7737157" y="2744736"/>
                <a:ext cx="21350" cy="46931"/>
              </a:xfrm>
              <a:custGeom>
                <a:avLst/>
                <a:gdLst/>
                <a:ahLst/>
                <a:cxnLst/>
                <a:rect l="l" t="t" r="r" b="b"/>
                <a:pathLst>
                  <a:path w="888" h="1952" extrusionOk="0">
                    <a:moveTo>
                      <a:pt x="158" y="0"/>
                    </a:moveTo>
                    <a:cubicBezTo>
                      <a:pt x="336" y="394"/>
                      <a:pt x="533" y="769"/>
                      <a:pt x="691" y="1163"/>
                    </a:cubicBezTo>
                    <a:cubicBezTo>
                      <a:pt x="769" y="1341"/>
                      <a:pt x="829" y="1538"/>
                      <a:pt x="868" y="1735"/>
                    </a:cubicBezTo>
                    <a:cubicBezTo>
                      <a:pt x="888" y="1794"/>
                      <a:pt x="829" y="1873"/>
                      <a:pt x="809" y="1952"/>
                    </a:cubicBezTo>
                    <a:cubicBezTo>
                      <a:pt x="730" y="1932"/>
                      <a:pt x="651" y="1932"/>
                      <a:pt x="651" y="1912"/>
                    </a:cubicBezTo>
                    <a:cubicBezTo>
                      <a:pt x="474" y="1518"/>
                      <a:pt x="296" y="1144"/>
                      <a:pt x="119" y="749"/>
                    </a:cubicBezTo>
                    <a:cubicBezTo>
                      <a:pt x="20" y="572"/>
                      <a:pt x="1" y="355"/>
                      <a:pt x="40" y="158"/>
                    </a:cubicBezTo>
                    <a:cubicBezTo>
                      <a:pt x="40" y="99"/>
                      <a:pt x="99" y="59"/>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30"/>
              <p:cNvSpPr/>
              <p:nvPr/>
            </p:nvSpPr>
            <p:spPr>
              <a:xfrm flipH="1">
                <a:off x="7469828" y="2348948"/>
                <a:ext cx="25605" cy="34621"/>
              </a:xfrm>
              <a:custGeom>
                <a:avLst/>
                <a:gdLst/>
                <a:ahLst/>
                <a:cxnLst/>
                <a:rect l="l" t="t" r="r" b="b"/>
                <a:pathLst>
                  <a:path w="1065" h="1440" extrusionOk="0">
                    <a:moveTo>
                      <a:pt x="0" y="138"/>
                    </a:moveTo>
                    <a:cubicBezTo>
                      <a:pt x="119" y="0"/>
                      <a:pt x="316" y="0"/>
                      <a:pt x="434" y="158"/>
                    </a:cubicBezTo>
                    <a:cubicBezTo>
                      <a:pt x="631" y="454"/>
                      <a:pt x="809" y="808"/>
                      <a:pt x="986" y="1144"/>
                    </a:cubicBezTo>
                    <a:cubicBezTo>
                      <a:pt x="1045" y="1242"/>
                      <a:pt x="1065" y="1380"/>
                      <a:pt x="947" y="1420"/>
                    </a:cubicBezTo>
                    <a:cubicBezTo>
                      <a:pt x="828" y="1439"/>
                      <a:pt x="730" y="1400"/>
                      <a:pt x="651" y="1341"/>
                    </a:cubicBezTo>
                    <a:cubicBezTo>
                      <a:pt x="355" y="966"/>
                      <a:pt x="59" y="631"/>
                      <a:pt x="0" y="1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30"/>
              <p:cNvSpPr/>
              <p:nvPr/>
            </p:nvSpPr>
            <p:spPr>
              <a:xfrm flipH="1">
                <a:off x="7487836" y="2363638"/>
                <a:ext cx="17551" cy="21350"/>
              </a:xfrm>
              <a:custGeom>
                <a:avLst/>
                <a:gdLst/>
                <a:ahLst/>
                <a:cxnLst/>
                <a:rect l="l" t="t" r="r" b="b"/>
                <a:pathLst>
                  <a:path w="730" h="888" extrusionOk="0">
                    <a:moveTo>
                      <a:pt x="0" y="158"/>
                    </a:moveTo>
                    <a:cubicBezTo>
                      <a:pt x="158" y="0"/>
                      <a:pt x="296" y="40"/>
                      <a:pt x="375" y="158"/>
                    </a:cubicBezTo>
                    <a:cubicBezTo>
                      <a:pt x="552" y="355"/>
                      <a:pt x="730" y="552"/>
                      <a:pt x="552" y="887"/>
                    </a:cubicBezTo>
                    <a:cubicBezTo>
                      <a:pt x="237" y="690"/>
                      <a:pt x="197" y="355"/>
                      <a:pt x="0" y="1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30"/>
              <p:cNvSpPr/>
              <p:nvPr/>
            </p:nvSpPr>
            <p:spPr>
              <a:xfrm flipH="1">
                <a:off x="7402029" y="2572182"/>
                <a:ext cx="201957" cy="204794"/>
              </a:xfrm>
              <a:custGeom>
                <a:avLst/>
                <a:gdLst/>
                <a:ahLst/>
                <a:cxnLst/>
                <a:rect l="l" t="t" r="r" b="b"/>
                <a:pathLst>
                  <a:path w="8400" h="8518" extrusionOk="0">
                    <a:moveTo>
                      <a:pt x="4712" y="80"/>
                    </a:moveTo>
                    <a:cubicBezTo>
                      <a:pt x="5383" y="80"/>
                      <a:pt x="5935" y="80"/>
                      <a:pt x="6428" y="336"/>
                    </a:cubicBezTo>
                    <a:cubicBezTo>
                      <a:pt x="7078" y="671"/>
                      <a:pt x="7591" y="1203"/>
                      <a:pt x="7887" y="1854"/>
                    </a:cubicBezTo>
                    <a:cubicBezTo>
                      <a:pt x="8084" y="2268"/>
                      <a:pt x="8202" y="2702"/>
                      <a:pt x="8241" y="3155"/>
                    </a:cubicBezTo>
                    <a:cubicBezTo>
                      <a:pt x="8241" y="3313"/>
                      <a:pt x="8261" y="3451"/>
                      <a:pt x="8301" y="3609"/>
                    </a:cubicBezTo>
                    <a:cubicBezTo>
                      <a:pt x="8399" y="3983"/>
                      <a:pt x="8379" y="4378"/>
                      <a:pt x="8261" y="4732"/>
                    </a:cubicBezTo>
                    <a:cubicBezTo>
                      <a:pt x="8143" y="5127"/>
                      <a:pt x="8064" y="5521"/>
                      <a:pt x="8005" y="5915"/>
                    </a:cubicBezTo>
                    <a:cubicBezTo>
                      <a:pt x="7887" y="6487"/>
                      <a:pt x="7512" y="6921"/>
                      <a:pt x="7196" y="7374"/>
                    </a:cubicBezTo>
                    <a:cubicBezTo>
                      <a:pt x="7098" y="7473"/>
                      <a:pt x="6980" y="7552"/>
                      <a:pt x="6861" y="7591"/>
                    </a:cubicBezTo>
                    <a:cubicBezTo>
                      <a:pt x="6585" y="7709"/>
                      <a:pt x="6329" y="7828"/>
                      <a:pt x="6073" y="7985"/>
                    </a:cubicBezTo>
                    <a:cubicBezTo>
                      <a:pt x="5343" y="8518"/>
                      <a:pt x="4496" y="8380"/>
                      <a:pt x="3668" y="8360"/>
                    </a:cubicBezTo>
                    <a:cubicBezTo>
                      <a:pt x="3470" y="8340"/>
                      <a:pt x="3273" y="8261"/>
                      <a:pt x="3116" y="8163"/>
                    </a:cubicBezTo>
                    <a:cubicBezTo>
                      <a:pt x="2642" y="7887"/>
                      <a:pt x="2189" y="7591"/>
                      <a:pt x="1755" y="7295"/>
                    </a:cubicBezTo>
                    <a:cubicBezTo>
                      <a:pt x="1479" y="7078"/>
                      <a:pt x="1223" y="6881"/>
                      <a:pt x="986" y="6645"/>
                    </a:cubicBezTo>
                    <a:cubicBezTo>
                      <a:pt x="868" y="6546"/>
                      <a:pt x="769" y="6428"/>
                      <a:pt x="691" y="6290"/>
                    </a:cubicBezTo>
                    <a:cubicBezTo>
                      <a:pt x="612" y="6172"/>
                      <a:pt x="553" y="6053"/>
                      <a:pt x="513" y="5935"/>
                    </a:cubicBezTo>
                    <a:cubicBezTo>
                      <a:pt x="237" y="5028"/>
                      <a:pt x="1" y="4121"/>
                      <a:pt x="40" y="3155"/>
                    </a:cubicBezTo>
                    <a:cubicBezTo>
                      <a:pt x="60" y="2800"/>
                      <a:pt x="198" y="2465"/>
                      <a:pt x="395" y="2169"/>
                    </a:cubicBezTo>
                    <a:cubicBezTo>
                      <a:pt x="592" y="1933"/>
                      <a:pt x="769" y="1657"/>
                      <a:pt x="967" y="1440"/>
                    </a:cubicBezTo>
                    <a:cubicBezTo>
                      <a:pt x="1321" y="987"/>
                      <a:pt x="1795" y="671"/>
                      <a:pt x="2347" y="513"/>
                    </a:cubicBezTo>
                    <a:cubicBezTo>
                      <a:pt x="3175" y="277"/>
                      <a:pt x="3983" y="1"/>
                      <a:pt x="4712" y="80"/>
                    </a:cubicBezTo>
                    <a:close/>
                    <a:moveTo>
                      <a:pt x="7551" y="4220"/>
                    </a:moveTo>
                    <a:lnTo>
                      <a:pt x="7551" y="3411"/>
                    </a:lnTo>
                    <a:cubicBezTo>
                      <a:pt x="7532" y="3273"/>
                      <a:pt x="7512" y="3135"/>
                      <a:pt x="7453" y="3017"/>
                    </a:cubicBezTo>
                    <a:cubicBezTo>
                      <a:pt x="7157" y="2505"/>
                      <a:pt x="6822" y="1992"/>
                      <a:pt x="6566" y="1440"/>
                    </a:cubicBezTo>
                    <a:cubicBezTo>
                      <a:pt x="6408" y="1065"/>
                      <a:pt x="6053" y="809"/>
                      <a:pt x="5639" y="770"/>
                    </a:cubicBezTo>
                    <a:cubicBezTo>
                      <a:pt x="5442" y="730"/>
                      <a:pt x="5245" y="711"/>
                      <a:pt x="5048" y="711"/>
                    </a:cubicBezTo>
                    <a:cubicBezTo>
                      <a:pt x="4121" y="651"/>
                      <a:pt x="3273" y="908"/>
                      <a:pt x="2406" y="1164"/>
                    </a:cubicBezTo>
                    <a:cubicBezTo>
                      <a:pt x="2110" y="1263"/>
                      <a:pt x="1834" y="1440"/>
                      <a:pt x="1637" y="1677"/>
                    </a:cubicBezTo>
                    <a:cubicBezTo>
                      <a:pt x="1381" y="1992"/>
                      <a:pt x="1124" y="2307"/>
                      <a:pt x="888" y="2643"/>
                    </a:cubicBezTo>
                    <a:cubicBezTo>
                      <a:pt x="809" y="2741"/>
                      <a:pt x="769" y="2879"/>
                      <a:pt x="750" y="3017"/>
                    </a:cubicBezTo>
                    <a:cubicBezTo>
                      <a:pt x="691" y="3411"/>
                      <a:pt x="710" y="3806"/>
                      <a:pt x="789" y="4220"/>
                    </a:cubicBezTo>
                    <a:cubicBezTo>
                      <a:pt x="868" y="4496"/>
                      <a:pt x="907" y="4792"/>
                      <a:pt x="967" y="5068"/>
                    </a:cubicBezTo>
                    <a:cubicBezTo>
                      <a:pt x="1045" y="5344"/>
                      <a:pt x="1105" y="5580"/>
                      <a:pt x="1203" y="5836"/>
                    </a:cubicBezTo>
                    <a:cubicBezTo>
                      <a:pt x="1243" y="5935"/>
                      <a:pt x="1302" y="6034"/>
                      <a:pt x="1381" y="6112"/>
                    </a:cubicBezTo>
                    <a:cubicBezTo>
                      <a:pt x="1795" y="6448"/>
                      <a:pt x="2228" y="6763"/>
                      <a:pt x="2642" y="7118"/>
                    </a:cubicBezTo>
                    <a:cubicBezTo>
                      <a:pt x="3194" y="7591"/>
                      <a:pt x="3944" y="7828"/>
                      <a:pt x="4673" y="7788"/>
                    </a:cubicBezTo>
                    <a:cubicBezTo>
                      <a:pt x="5067" y="7808"/>
                      <a:pt x="5442" y="7729"/>
                      <a:pt x="5777" y="7571"/>
                    </a:cubicBezTo>
                    <a:cubicBezTo>
                      <a:pt x="5935" y="7473"/>
                      <a:pt x="6092" y="7394"/>
                      <a:pt x="6270" y="7315"/>
                    </a:cubicBezTo>
                    <a:cubicBezTo>
                      <a:pt x="6546" y="7216"/>
                      <a:pt x="6763" y="7019"/>
                      <a:pt x="6920" y="6763"/>
                    </a:cubicBezTo>
                    <a:cubicBezTo>
                      <a:pt x="7078" y="6507"/>
                      <a:pt x="7196" y="6250"/>
                      <a:pt x="7315" y="5974"/>
                    </a:cubicBezTo>
                    <a:cubicBezTo>
                      <a:pt x="7532" y="5422"/>
                      <a:pt x="7611" y="4811"/>
                      <a:pt x="7551" y="42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30"/>
              <p:cNvSpPr/>
              <p:nvPr/>
            </p:nvSpPr>
            <p:spPr>
              <a:xfrm flipH="1">
                <a:off x="7283066" y="2634284"/>
                <a:ext cx="13776" cy="80590"/>
              </a:xfrm>
              <a:custGeom>
                <a:avLst/>
                <a:gdLst/>
                <a:ahLst/>
                <a:cxnLst/>
                <a:rect l="l" t="t" r="r" b="b"/>
                <a:pathLst>
                  <a:path w="573" h="3352" extrusionOk="0">
                    <a:moveTo>
                      <a:pt x="139" y="3352"/>
                    </a:moveTo>
                    <a:cubicBezTo>
                      <a:pt x="139" y="2524"/>
                      <a:pt x="119" y="1755"/>
                      <a:pt x="99" y="986"/>
                    </a:cubicBezTo>
                    <a:cubicBezTo>
                      <a:pt x="99" y="750"/>
                      <a:pt x="21" y="533"/>
                      <a:pt x="1" y="316"/>
                    </a:cubicBezTo>
                    <a:cubicBezTo>
                      <a:pt x="21" y="217"/>
                      <a:pt x="60" y="99"/>
                      <a:pt x="119" y="0"/>
                    </a:cubicBezTo>
                    <a:cubicBezTo>
                      <a:pt x="375" y="257"/>
                      <a:pt x="533" y="592"/>
                      <a:pt x="553" y="947"/>
                    </a:cubicBezTo>
                    <a:cubicBezTo>
                      <a:pt x="573" y="1617"/>
                      <a:pt x="533" y="2287"/>
                      <a:pt x="513" y="2958"/>
                    </a:cubicBezTo>
                    <a:cubicBezTo>
                      <a:pt x="494" y="3076"/>
                      <a:pt x="454" y="3175"/>
                      <a:pt x="395" y="3273"/>
                    </a:cubicBezTo>
                    <a:cubicBezTo>
                      <a:pt x="375" y="3313"/>
                      <a:pt x="257" y="3313"/>
                      <a:pt x="139" y="33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0"/>
              <p:cNvSpPr/>
              <p:nvPr/>
            </p:nvSpPr>
            <p:spPr>
              <a:xfrm flipH="1">
                <a:off x="7297275" y="2759882"/>
                <a:ext cx="17094" cy="43637"/>
              </a:xfrm>
              <a:custGeom>
                <a:avLst/>
                <a:gdLst/>
                <a:ahLst/>
                <a:cxnLst/>
                <a:rect l="l" t="t" r="r" b="b"/>
                <a:pathLst>
                  <a:path w="711" h="1815" extrusionOk="0">
                    <a:moveTo>
                      <a:pt x="0" y="1815"/>
                    </a:moveTo>
                    <a:cubicBezTo>
                      <a:pt x="20" y="1263"/>
                      <a:pt x="99" y="711"/>
                      <a:pt x="276" y="178"/>
                    </a:cubicBezTo>
                    <a:cubicBezTo>
                      <a:pt x="296" y="99"/>
                      <a:pt x="395" y="40"/>
                      <a:pt x="434" y="1"/>
                    </a:cubicBezTo>
                    <a:cubicBezTo>
                      <a:pt x="612" y="40"/>
                      <a:pt x="710" y="218"/>
                      <a:pt x="651" y="395"/>
                    </a:cubicBezTo>
                    <a:cubicBezTo>
                      <a:pt x="533" y="868"/>
                      <a:pt x="454" y="1381"/>
                      <a:pt x="0" y="18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0"/>
              <p:cNvSpPr/>
              <p:nvPr/>
            </p:nvSpPr>
            <p:spPr>
              <a:xfrm flipH="1">
                <a:off x="7701117" y="2657990"/>
                <a:ext cx="10939" cy="45993"/>
              </a:xfrm>
              <a:custGeom>
                <a:avLst/>
                <a:gdLst/>
                <a:ahLst/>
                <a:cxnLst/>
                <a:rect l="l" t="t" r="r" b="b"/>
                <a:pathLst>
                  <a:path w="455" h="1913" extrusionOk="0">
                    <a:moveTo>
                      <a:pt x="237" y="1913"/>
                    </a:moveTo>
                    <a:cubicBezTo>
                      <a:pt x="99" y="1814"/>
                      <a:pt x="60" y="1656"/>
                      <a:pt x="79" y="1499"/>
                    </a:cubicBezTo>
                    <a:cubicBezTo>
                      <a:pt x="99" y="1025"/>
                      <a:pt x="1" y="533"/>
                      <a:pt x="158" y="59"/>
                    </a:cubicBezTo>
                    <a:cubicBezTo>
                      <a:pt x="158" y="40"/>
                      <a:pt x="237" y="40"/>
                      <a:pt x="296" y="0"/>
                    </a:cubicBezTo>
                    <a:cubicBezTo>
                      <a:pt x="454" y="533"/>
                      <a:pt x="355" y="1045"/>
                      <a:pt x="375" y="1558"/>
                    </a:cubicBezTo>
                    <a:cubicBezTo>
                      <a:pt x="375" y="1676"/>
                      <a:pt x="395" y="1834"/>
                      <a:pt x="237" y="19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0"/>
              <p:cNvSpPr/>
              <p:nvPr/>
            </p:nvSpPr>
            <p:spPr>
              <a:xfrm flipH="1">
                <a:off x="7677892" y="2643300"/>
                <a:ext cx="12839" cy="28923"/>
              </a:xfrm>
              <a:custGeom>
                <a:avLst/>
                <a:gdLst/>
                <a:ahLst/>
                <a:cxnLst/>
                <a:rect l="l" t="t" r="r" b="b"/>
                <a:pathLst>
                  <a:path w="534" h="1203" extrusionOk="0">
                    <a:moveTo>
                      <a:pt x="375" y="1203"/>
                    </a:moveTo>
                    <a:cubicBezTo>
                      <a:pt x="1" y="789"/>
                      <a:pt x="158" y="414"/>
                      <a:pt x="277" y="59"/>
                    </a:cubicBezTo>
                    <a:cubicBezTo>
                      <a:pt x="434" y="0"/>
                      <a:pt x="494" y="99"/>
                      <a:pt x="494" y="177"/>
                    </a:cubicBezTo>
                    <a:cubicBezTo>
                      <a:pt x="533" y="414"/>
                      <a:pt x="533" y="670"/>
                      <a:pt x="533" y="907"/>
                    </a:cubicBezTo>
                    <a:cubicBezTo>
                      <a:pt x="533" y="986"/>
                      <a:pt x="434" y="1084"/>
                      <a:pt x="375" y="12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0"/>
              <p:cNvSpPr/>
              <p:nvPr/>
            </p:nvSpPr>
            <p:spPr>
              <a:xfrm flipH="1">
                <a:off x="7434750" y="2628586"/>
                <a:ext cx="35559" cy="37963"/>
              </a:xfrm>
              <a:custGeom>
                <a:avLst/>
                <a:gdLst/>
                <a:ahLst/>
                <a:cxnLst/>
                <a:rect l="l" t="t" r="r" b="b"/>
                <a:pathLst>
                  <a:path w="1479" h="1579" extrusionOk="0">
                    <a:moveTo>
                      <a:pt x="0" y="218"/>
                    </a:moveTo>
                    <a:cubicBezTo>
                      <a:pt x="59" y="159"/>
                      <a:pt x="118" y="99"/>
                      <a:pt x="197" y="80"/>
                    </a:cubicBezTo>
                    <a:cubicBezTo>
                      <a:pt x="394" y="1"/>
                      <a:pt x="611" y="60"/>
                      <a:pt x="749" y="218"/>
                    </a:cubicBezTo>
                    <a:cubicBezTo>
                      <a:pt x="1006" y="533"/>
                      <a:pt x="1222" y="868"/>
                      <a:pt x="1459" y="1184"/>
                    </a:cubicBezTo>
                    <a:cubicBezTo>
                      <a:pt x="1479" y="1243"/>
                      <a:pt x="1479" y="1322"/>
                      <a:pt x="1479" y="1381"/>
                    </a:cubicBezTo>
                    <a:cubicBezTo>
                      <a:pt x="1459" y="1440"/>
                      <a:pt x="1420" y="1539"/>
                      <a:pt x="1380" y="1539"/>
                    </a:cubicBezTo>
                    <a:cubicBezTo>
                      <a:pt x="1301" y="1578"/>
                      <a:pt x="1203" y="1558"/>
                      <a:pt x="1124" y="1519"/>
                    </a:cubicBezTo>
                    <a:cubicBezTo>
                      <a:pt x="1025" y="1420"/>
                      <a:pt x="927" y="1282"/>
                      <a:pt x="828" y="1164"/>
                    </a:cubicBezTo>
                    <a:cubicBezTo>
                      <a:pt x="631" y="868"/>
                      <a:pt x="454" y="553"/>
                      <a:pt x="99" y="415"/>
                    </a:cubicBezTo>
                    <a:cubicBezTo>
                      <a:pt x="40" y="395"/>
                      <a:pt x="40" y="297"/>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0"/>
              <p:cNvSpPr/>
              <p:nvPr/>
            </p:nvSpPr>
            <p:spPr>
              <a:xfrm flipH="1">
                <a:off x="7464130" y="2629067"/>
                <a:ext cx="32265" cy="37939"/>
              </a:xfrm>
              <a:custGeom>
                <a:avLst/>
                <a:gdLst/>
                <a:ahLst/>
                <a:cxnLst/>
                <a:rect l="l" t="t" r="r" b="b"/>
                <a:pathLst>
                  <a:path w="1342" h="1578" extrusionOk="0">
                    <a:moveTo>
                      <a:pt x="60" y="1"/>
                    </a:moveTo>
                    <a:cubicBezTo>
                      <a:pt x="454" y="257"/>
                      <a:pt x="829" y="553"/>
                      <a:pt x="1144" y="907"/>
                    </a:cubicBezTo>
                    <a:cubicBezTo>
                      <a:pt x="1223" y="967"/>
                      <a:pt x="1282" y="1065"/>
                      <a:pt x="1322" y="1183"/>
                    </a:cubicBezTo>
                    <a:cubicBezTo>
                      <a:pt x="1341" y="1282"/>
                      <a:pt x="1322" y="1381"/>
                      <a:pt x="1263" y="1479"/>
                    </a:cubicBezTo>
                    <a:cubicBezTo>
                      <a:pt x="1184" y="1578"/>
                      <a:pt x="1065" y="1538"/>
                      <a:pt x="987" y="1460"/>
                    </a:cubicBezTo>
                    <a:cubicBezTo>
                      <a:pt x="651" y="1105"/>
                      <a:pt x="336" y="769"/>
                      <a:pt x="40" y="395"/>
                    </a:cubicBezTo>
                    <a:cubicBezTo>
                      <a:pt x="1" y="355"/>
                      <a:pt x="40" y="217"/>
                      <a:pt x="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 name="Google Shape;681;p30"/>
            <p:cNvGrpSpPr/>
            <p:nvPr/>
          </p:nvGrpSpPr>
          <p:grpSpPr>
            <a:xfrm rot="9088423" flipH="1">
              <a:off x="7642526" y="143714"/>
              <a:ext cx="1347864" cy="1367590"/>
              <a:chOff x="6070601" y="734270"/>
              <a:chExt cx="1259418" cy="1277907"/>
            </a:xfrm>
          </p:grpSpPr>
          <p:sp>
            <p:nvSpPr>
              <p:cNvPr id="682" name="Google Shape;682;p30"/>
              <p:cNvSpPr/>
              <p:nvPr/>
            </p:nvSpPr>
            <p:spPr>
              <a:xfrm flipH="1">
                <a:off x="6085748" y="768386"/>
                <a:ext cx="1228163" cy="1223403"/>
              </a:xfrm>
              <a:custGeom>
                <a:avLst/>
                <a:gdLst/>
                <a:ahLst/>
                <a:cxnLst/>
                <a:rect l="l" t="t" r="r" b="b"/>
                <a:pathLst>
                  <a:path w="51083" h="50885" extrusionOk="0">
                    <a:moveTo>
                      <a:pt x="29159" y="2366"/>
                    </a:moveTo>
                    <a:cubicBezTo>
                      <a:pt x="29297" y="1736"/>
                      <a:pt x="29534" y="1144"/>
                      <a:pt x="29869" y="592"/>
                    </a:cubicBezTo>
                    <a:cubicBezTo>
                      <a:pt x="30007" y="395"/>
                      <a:pt x="30184" y="237"/>
                      <a:pt x="30381" y="99"/>
                    </a:cubicBezTo>
                    <a:cubicBezTo>
                      <a:pt x="30460" y="60"/>
                      <a:pt x="30539" y="40"/>
                      <a:pt x="30638" y="40"/>
                    </a:cubicBezTo>
                    <a:lnTo>
                      <a:pt x="31485" y="40"/>
                    </a:lnTo>
                    <a:cubicBezTo>
                      <a:pt x="31762" y="1"/>
                      <a:pt x="32038" y="79"/>
                      <a:pt x="32274" y="237"/>
                    </a:cubicBezTo>
                    <a:cubicBezTo>
                      <a:pt x="32432" y="375"/>
                      <a:pt x="32629" y="434"/>
                      <a:pt x="32846" y="454"/>
                    </a:cubicBezTo>
                    <a:cubicBezTo>
                      <a:pt x="33142" y="493"/>
                      <a:pt x="33437" y="612"/>
                      <a:pt x="33674" y="809"/>
                    </a:cubicBezTo>
                    <a:cubicBezTo>
                      <a:pt x="33713" y="1026"/>
                      <a:pt x="33772" y="1223"/>
                      <a:pt x="33891" y="1400"/>
                    </a:cubicBezTo>
                    <a:cubicBezTo>
                      <a:pt x="34048" y="1657"/>
                      <a:pt x="34127" y="1933"/>
                      <a:pt x="34108" y="2209"/>
                    </a:cubicBezTo>
                    <a:cubicBezTo>
                      <a:pt x="34088" y="2623"/>
                      <a:pt x="34108" y="3037"/>
                      <a:pt x="34108" y="3451"/>
                    </a:cubicBezTo>
                    <a:cubicBezTo>
                      <a:pt x="34088" y="3569"/>
                      <a:pt x="34088" y="3707"/>
                      <a:pt x="34127" y="3845"/>
                    </a:cubicBezTo>
                    <a:cubicBezTo>
                      <a:pt x="34305" y="4279"/>
                      <a:pt x="34285" y="4752"/>
                      <a:pt x="34324" y="5205"/>
                    </a:cubicBezTo>
                    <a:lnTo>
                      <a:pt x="34324" y="5264"/>
                    </a:lnTo>
                    <a:cubicBezTo>
                      <a:pt x="34384" y="5501"/>
                      <a:pt x="34541" y="5659"/>
                      <a:pt x="34758" y="5541"/>
                    </a:cubicBezTo>
                    <a:cubicBezTo>
                      <a:pt x="34936" y="5442"/>
                      <a:pt x="35133" y="5481"/>
                      <a:pt x="35290" y="5600"/>
                    </a:cubicBezTo>
                    <a:cubicBezTo>
                      <a:pt x="35566" y="5757"/>
                      <a:pt x="35862" y="5935"/>
                      <a:pt x="36138" y="6112"/>
                    </a:cubicBezTo>
                    <a:cubicBezTo>
                      <a:pt x="36237" y="6191"/>
                      <a:pt x="36335" y="6250"/>
                      <a:pt x="36434" y="6290"/>
                    </a:cubicBezTo>
                    <a:cubicBezTo>
                      <a:pt x="36848" y="6467"/>
                      <a:pt x="37223" y="6743"/>
                      <a:pt x="37518" y="7078"/>
                    </a:cubicBezTo>
                    <a:cubicBezTo>
                      <a:pt x="37794" y="7394"/>
                      <a:pt x="38129" y="7630"/>
                      <a:pt x="38504" y="7827"/>
                    </a:cubicBezTo>
                    <a:cubicBezTo>
                      <a:pt x="38977" y="8103"/>
                      <a:pt x="39411" y="8439"/>
                      <a:pt x="39785" y="8853"/>
                    </a:cubicBezTo>
                    <a:cubicBezTo>
                      <a:pt x="39983" y="9050"/>
                      <a:pt x="40140" y="9286"/>
                      <a:pt x="40239" y="9543"/>
                    </a:cubicBezTo>
                    <a:cubicBezTo>
                      <a:pt x="40436" y="9858"/>
                      <a:pt x="40653" y="10174"/>
                      <a:pt x="40889" y="10450"/>
                    </a:cubicBezTo>
                    <a:cubicBezTo>
                      <a:pt x="41067" y="10726"/>
                      <a:pt x="41264" y="10686"/>
                      <a:pt x="41461" y="10390"/>
                    </a:cubicBezTo>
                    <a:lnTo>
                      <a:pt x="41560" y="10233"/>
                    </a:lnTo>
                    <a:cubicBezTo>
                      <a:pt x="42053" y="10252"/>
                      <a:pt x="42486" y="9996"/>
                      <a:pt x="42920" y="9779"/>
                    </a:cubicBezTo>
                    <a:cubicBezTo>
                      <a:pt x="43413" y="9523"/>
                      <a:pt x="43945" y="9306"/>
                      <a:pt x="44478" y="9168"/>
                    </a:cubicBezTo>
                    <a:cubicBezTo>
                      <a:pt x="44596" y="9148"/>
                      <a:pt x="44694" y="9109"/>
                      <a:pt x="44793" y="9069"/>
                    </a:cubicBezTo>
                    <a:cubicBezTo>
                      <a:pt x="45207" y="8754"/>
                      <a:pt x="45680" y="8813"/>
                      <a:pt x="46153" y="8853"/>
                    </a:cubicBezTo>
                    <a:cubicBezTo>
                      <a:pt x="46390" y="9089"/>
                      <a:pt x="46567" y="9365"/>
                      <a:pt x="46686" y="9681"/>
                    </a:cubicBezTo>
                    <a:cubicBezTo>
                      <a:pt x="46804" y="9976"/>
                      <a:pt x="46962" y="10233"/>
                      <a:pt x="47179" y="10450"/>
                    </a:cubicBezTo>
                    <a:cubicBezTo>
                      <a:pt x="47297" y="10568"/>
                      <a:pt x="47415" y="10686"/>
                      <a:pt x="47494" y="10844"/>
                    </a:cubicBezTo>
                    <a:cubicBezTo>
                      <a:pt x="47849" y="11554"/>
                      <a:pt x="48204" y="12283"/>
                      <a:pt x="48559" y="13012"/>
                    </a:cubicBezTo>
                    <a:cubicBezTo>
                      <a:pt x="48480" y="13091"/>
                      <a:pt x="48401" y="13190"/>
                      <a:pt x="48322" y="13190"/>
                    </a:cubicBezTo>
                    <a:cubicBezTo>
                      <a:pt x="47908" y="13229"/>
                      <a:pt x="47593" y="13486"/>
                      <a:pt x="47277" y="13702"/>
                    </a:cubicBezTo>
                    <a:cubicBezTo>
                      <a:pt x="46883" y="13998"/>
                      <a:pt x="46488" y="14294"/>
                      <a:pt x="46114" y="14609"/>
                    </a:cubicBezTo>
                    <a:cubicBezTo>
                      <a:pt x="45917" y="14767"/>
                      <a:pt x="45739" y="14964"/>
                      <a:pt x="45542" y="15122"/>
                    </a:cubicBezTo>
                    <a:cubicBezTo>
                      <a:pt x="45325" y="15280"/>
                      <a:pt x="45207" y="15477"/>
                      <a:pt x="44931" y="15536"/>
                    </a:cubicBezTo>
                    <a:cubicBezTo>
                      <a:pt x="44773" y="15556"/>
                      <a:pt x="44734" y="15733"/>
                      <a:pt x="44734" y="15891"/>
                    </a:cubicBezTo>
                    <a:cubicBezTo>
                      <a:pt x="44734" y="16285"/>
                      <a:pt x="44852" y="16679"/>
                      <a:pt x="45108" y="16975"/>
                    </a:cubicBezTo>
                    <a:cubicBezTo>
                      <a:pt x="45266" y="17251"/>
                      <a:pt x="45404" y="17547"/>
                      <a:pt x="45483" y="17843"/>
                    </a:cubicBezTo>
                    <a:cubicBezTo>
                      <a:pt x="45582" y="18119"/>
                      <a:pt x="45641" y="18414"/>
                      <a:pt x="45621" y="18730"/>
                    </a:cubicBezTo>
                    <a:cubicBezTo>
                      <a:pt x="45582" y="18966"/>
                      <a:pt x="45641" y="19203"/>
                      <a:pt x="45798" y="19420"/>
                    </a:cubicBezTo>
                    <a:cubicBezTo>
                      <a:pt x="45798" y="19420"/>
                      <a:pt x="45818" y="19440"/>
                      <a:pt x="45818" y="19459"/>
                    </a:cubicBezTo>
                    <a:cubicBezTo>
                      <a:pt x="45779" y="20051"/>
                      <a:pt x="46153" y="20563"/>
                      <a:pt x="46094" y="21155"/>
                    </a:cubicBezTo>
                    <a:cubicBezTo>
                      <a:pt x="46035" y="21707"/>
                      <a:pt x="46094" y="22259"/>
                      <a:pt x="46094" y="22791"/>
                    </a:cubicBezTo>
                    <a:cubicBezTo>
                      <a:pt x="46094" y="22909"/>
                      <a:pt x="46094" y="23028"/>
                      <a:pt x="46114" y="23126"/>
                    </a:cubicBezTo>
                    <a:cubicBezTo>
                      <a:pt x="46134" y="23343"/>
                      <a:pt x="46331" y="23521"/>
                      <a:pt x="46548" y="23481"/>
                    </a:cubicBezTo>
                    <a:cubicBezTo>
                      <a:pt x="46824" y="23481"/>
                      <a:pt x="47100" y="23560"/>
                      <a:pt x="47356" y="23678"/>
                    </a:cubicBezTo>
                    <a:cubicBezTo>
                      <a:pt x="47612" y="23797"/>
                      <a:pt x="47908" y="23895"/>
                      <a:pt x="48204" y="23935"/>
                    </a:cubicBezTo>
                    <a:cubicBezTo>
                      <a:pt x="49032" y="24033"/>
                      <a:pt x="49722" y="24427"/>
                      <a:pt x="50451" y="24743"/>
                    </a:cubicBezTo>
                    <a:cubicBezTo>
                      <a:pt x="50648" y="24841"/>
                      <a:pt x="50826" y="24940"/>
                      <a:pt x="51023" y="25039"/>
                    </a:cubicBezTo>
                    <a:cubicBezTo>
                      <a:pt x="51023" y="25177"/>
                      <a:pt x="51043" y="25315"/>
                      <a:pt x="51043" y="25433"/>
                    </a:cubicBezTo>
                    <a:lnTo>
                      <a:pt x="51043" y="26911"/>
                    </a:lnTo>
                    <a:cubicBezTo>
                      <a:pt x="51043" y="27247"/>
                      <a:pt x="51082" y="27582"/>
                      <a:pt x="50905" y="27897"/>
                    </a:cubicBezTo>
                    <a:cubicBezTo>
                      <a:pt x="50845" y="28016"/>
                      <a:pt x="50806" y="28134"/>
                      <a:pt x="50826" y="28272"/>
                    </a:cubicBezTo>
                    <a:cubicBezTo>
                      <a:pt x="50865" y="28627"/>
                      <a:pt x="50767" y="28962"/>
                      <a:pt x="50530" y="29218"/>
                    </a:cubicBezTo>
                    <a:lnTo>
                      <a:pt x="49958" y="29218"/>
                    </a:lnTo>
                    <a:cubicBezTo>
                      <a:pt x="49584" y="29198"/>
                      <a:pt x="49209" y="29258"/>
                      <a:pt x="48854" y="29356"/>
                    </a:cubicBezTo>
                    <a:cubicBezTo>
                      <a:pt x="48697" y="29415"/>
                      <a:pt x="48519" y="29435"/>
                      <a:pt x="48361" y="29435"/>
                    </a:cubicBezTo>
                    <a:cubicBezTo>
                      <a:pt x="48105" y="29455"/>
                      <a:pt x="47829" y="29435"/>
                      <a:pt x="47573" y="29435"/>
                    </a:cubicBezTo>
                    <a:cubicBezTo>
                      <a:pt x="47455" y="29435"/>
                      <a:pt x="47356" y="29455"/>
                      <a:pt x="47238" y="29494"/>
                    </a:cubicBezTo>
                    <a:cubicBezTo>
                      <a:pt x="47060" y="29612"/>
                      <a:pt x="46843" y="29672"/>
                      <a:pt x="46607" y="29691"/>
                    </a:cubicBezTo>
                    <a:cubicBezTo>
                      <a:pt x="46488" y="29691"/>
                      <a:pt x="46370" y="29790"/>
                      <a:pt x="46410" y="29908"/>
                    </a:cubicBezTo>
                    <a:cubicBezTo>
                      <a:pt x="46548" y="30401"/>
                      <a:pt x="46252" y="30736"/>
                      <a:pt x="46035" y="31091"/>
                    </a:cubicBezTo>
                    <a:cubicBezTo>
                      <a:pt x="45858" y="31328"/>
                      <a:pt x="45621" y="31525"/>
                      <a:pt x="45660" y="31880"/>
                    </a:cubicBezTo>
                    <a:cubicBezTo>
                      <a:pt x="45680" y="31978"/>
                      <a:pt x="45562" y="32116"/>
                      <a:pt x="45522" y="32235"/>
                    </a:cubicBezTo>
                    <a:cubicBezTo>
                      <a:pt x="45128" y="33161"/>
                      <a:pt x="44694" y="34088"/>
                      <a:pt x="44221" y="34975"/>
                    </a:cubicBezTo>
                    <a:cubicBezTo>
                      <a:pt x="44123" y="35172"/>
                      <a:pt x="43985" y="35349"/>
                      <a:pt x="43847" y="35527"/>
                    </a:cubicBezTo>
                    <a:cubicBezTo>
                      <a:pt x="43748" y="35665"/>
                      <a:pt x="43650" y="35803"/>
                      <a:pt x="43551" y="35941"/>
                    </a:cubicBezTo>
                    <a:cubicBezTo>
                      <a:pt x="43295" y="36414"/>
                      <a:pt x="42960" y="36808"/>
                      <a:pt x="42546" y="37144"/>
                    </a:cubicBezTo>
                    <a:cubicBezTo>
                      <a:pt x="42467" y="37222"/>
                      <a:pt x="42388" y="37301"/>
                      <a:pt x="42329" y="37400"/>
                    </a:cubicBezTo>
                    <a:cubicBezTo>
                      <a:pt x="42250" y="37479"/>
                      <a:pt x="42250" y="37617"/>
                      <a:pt x="42309" y="37715"/>
                    </a:cubicBezTo>
                    <a:cubicBezTo>
                      <a:pt x="42388" y="37873"/>
                      <a:pt x="42467" y="38050"/>
                      <a:pt x="42526" y="38228"/>
                    </a:cubicBezTo>
                    <a:cubicBezTo>
                      <a:pt x="42624" y="38405"/>
                      <a:pt x="42684" y="38602"/>
                      <a:pt x="42684" y="38800"/>
                    </a:cubicBezTo>
                    <a:cubicBezTo>
                      <a:pt x="42703" y="38938"/>
                      <a:pt x="42743" y="39056"/>
                      <a:pt x="42822" y="39174"/>
                    </a:cubicBezTo>
                    <a:cubicBezTo>
                      <a:pt x="42999" y="39529"/>
                      <a:pt x="43196" y="39904"/>
                      <a:pt x="43393" y="40259"/>
                    </a:cubicBezTo>
                    <a:cubicBezTo>
                      <a:pt x="43571" y="40495"/>
                      <a:pt x="43689" y="40751"/>
                      <a:pt x="43748" y="41027"/>
                    </a:cubicBezTo>
                    <a:cubicBezTo>
                      <a:pt x="43807" y="41165"/>
                      <a:pt x="43866" y="41303"/>
                      <a:pt x="43965" y="41422"/>
                    </a:cubicBezTo>
                    <a:cubicBezTo>
                      <a:pt x="44004" y="41520"/>
                      <a:pt x="44044" y="41619"/>
                      <a:pt x="44083" y="41717"/>
                    </a:cubicBezTo>
                    <a:cubicBezTo>
                      <a:pt x="44142" y="42053"/>
                      <a:pt x="44024" y="42388"/>
                      <a:pt x="43788" y="42585"/>
                    </a:cubicBezTo>
                    <a:cubicBezTo>
                      <a:pt x="43610" y="42762"/>
                      <a:pt x="43413" y="42900"/>
                      <a:pt x="43196" y="43019"/>
                    </a:cubicBezTo>
                    <a:cubicBezTo>
                      <a:pt x="43019" y="43117"/>
                      <a:pt x="42861" y="43255"/>
                      <a:pt x="42723" y="43413"/>
                    </a:cubicBezTo>
                    <a:cubicBezTo>
                      <a:pt x="42506" y="43689"/>
                      <a:pt x="42250" y="43945"/>
                      <a:pt x="41974" y="44162"/>
                    </a:cubicBezTo>
                    <a:cubicBezTo>
                      <a:pt x="41836" y="44261"/>
                      <a:pt x="41718" y="44379"/>
                      <a:pt x="41580" y="44517"/>
                    </a:cubicBezTo>
                    <a:cubicBezTo>
                      <a:pt x="41441" y="44418"/>
                      <a:pt x="41303" y="44300"/>
                      <a:pt x="41185" y="44182"/>
                    </a:cubicBezTo>
                    <a:cubicBezTo>
                      <a:pt x="40870" y="43847"/>
                      <a:pt x="40515" y="43531"/>
                      <a:pt x="40121" y="43275"/>
                    </a:cubicBezTo>
                    <a:cubicBezTo>
                      <a:pt x="39983" y="43176"/>
                      <a:pt x="39845" y="43058"/>
                      <a:pt x="39726" y="42959"/>
                    </a:cubicBezTo>
                    <a:cubicBezTo>
                      <a:pt x="39450" y="42683"/>
                      <a:pt x="39155" y="42467"/>
                      <a:pt x="38839" y="42269"/>
                    </a:cubicBezTo>
                    <a:cubicBezTo>
                      <a:pt x="38662" y="42191"/>
                      <a:pt x="38524" y="42072"/>
                      <a:pt x="38405" y="41915"/>
                    </a:cubicBezTo>
                    <a:cubicBezTo>
                      <a:pt x="38228" y="41658"/>
                      <a:pt x="37893" y="41540"/>
                      <a:pt x="37577" y="41658"/>
                    </a:cubicBezTo>
                    <a:cubicBezTo>
                      <a:pt x="37400" y="41915"/>
                      <a:pt x="37163" y="42112"/>
                      <a:pt x="36868" y="42210"/>
                    </a:cubicBezTo>
                    <a:cubicBezTo>
                      <a:pt x="36671" y="42309"/>
                      <a:pt x="36454" y="42407"/>
                      <a:pt x="36276" y="42526"/>
                    </a:cubicBezTo>
                    <a:cubicBezTo>
                      <a:pt x="35921" y="42743"/>
                      <a:pt x="35507" y="42802"/>
                      <a:pt x="35113" y="42959"/>
                    </a:cubicBezTo>
                    <a:cubicBezTo>
                      <a:pt x="34738" y="43137"/>
                      <a:pt x="34423" y="43255"/>
                      <a:pt x="34088" y="43393"/>
                    </a:cubicBezTo>
                    <a:cubicBezTo>
                      <a:pt x="33832" y="43492"/>
                      <a:pt x="33575" y="43610"/>
                      <a:pt x="33319" y="43728"/>
                    </a:cubicBezTo>
                    <a:lnTo>
                      <a:pt x="32235" y="44201"/>
                    </a:lnTo>
                    <a:cubicBezTo>
                      <a:pt x="32176" y="44241"/>
                      <a:pt x="32097" y="44280"/>
                      <a:pt x="32018" y="44280"/>
                    </a:cubicBezTo>
                    <a:cubicBezTo>
                      <a:pt x="31564" y="44280"/>
                      <a:pt x="31170" y="44556"/>
                      <a:pt x="30717" y="44596"/>
                    </a:cubicBezTo>
                    <a:cubicBezTo>
                      <a:pt x="30618" y="44537"/>
                      <a:pt x="30519" y="44477"/>
                      <a:pt x="30441" y="44418"/>
                    </a:cubicBezTo>
                    <a:cubicBezTo>
                      <a:pt x="30125" y="44300"/>
                      <a:pt x="30046" y="44339"/>
                      <a:pt x="29908" y="44675"/>
                    </a:cubicBezTo>
                    <a:cubicBezTo>
                      <a:pt x="29869" y="44793"/>
                      <a:pt x="29790" y="44892"/>
                      <a:pt x="29711" y="45030"/>
                    </a:cubicBezTo>
                    <a:cubicBezTo>
                      <a:pt x="29770" y="45108"/>
                      <a:pt x="29829" y="45187"/>
                      <a:pt x="29889" y="45266"/>
                    </a:cubicBezTo>
                    <a:cubicBezTo>
                      <a:pt x="29948" y="45325"/>
                      <a:pt x="30007" y="45365"/>
                      <a:pt x="30086" y="45424"/>
                    </a:cubicBezTo>
                    <a:cubicBezTo>
                      <a:pt x="30125" y="47198"/>
                      <a:pt x="30105" y="48992"/>
                      <a:pt x="30086" y="50806"/>
                    </a:cubicBezTo>
                    <a:cubicBezTo>
                      <a:pt x="29987" y="50845"/>
                      <a:pt x="29889" y="50865"/>
                      <a:pt x="29790" y="50885"/>
                    </a:cubicBezTo>
                    <a:lnTo>
                      <a:pt x="25689" y="50826"/>
                    </a:lnTo>
                    <a:cubicBezTo>
                      <a:pt x="25610" y="50826"/>
                      <a:pt x="25551" y="50806"/>
                      <a:pt x="25492" y="50786"/>
                    </a:cubicBezTo>
                    <a:cubicBezTo>
                      <a:pt x="25453" y="50688"/>
                      <a:pt x="25413" y="50589"/>
                      <a:pt x="25374" y="50491"/>
                    </a:cubicBezTo>
                    <a:cubicBezTo>
                      <a:pt x="25315" y="50313"/>
                      <a:pt x="25216" y="50155"/>
                      <a:pt x="25078" y="50017"/>
                    </a:cubicBezTo>
                    <a:cubicBezTo>
                      <a:pt x="24842" y="49820"/>
                      <a:pt x="24704" y="49544"/>
                      <a:pt x="24704" y="49229"/>
                    </a:cubicBezTo>
                    <a:cubicBezTo>
                      <a:pt x="24566" y="48105"/>
                      <a:pt x="24329" y="46981"/>
                      <a:pt x="23994" y="45897"/>
                    </a:cubicBezTo>
                    <a:cubicBezTo>
                      <a:pt x="23895" y="45522"/>
                      <a:pt x="23797" y="45168"/>
                      <a:pt x="23698" y="44793"/>
                    </a:cubicBezTo>
                    <a:cubicBezTo>
                      <a:pt x="23501" y="44773"/>
                      <a:pt x="23304" y="44754"/>
                      <a:pt x="23126" y="44734"/>
                    </a:cubicBezTo>
                    <a:cubicBezTo>
                      <a:pt x="22752" y="44734"/>
                      <a:pt x="22377" y="44714"/>
                      <a:pt x="22003" y="44734"/>
                    </a:cubicBezTo>
                    <a:cubicBezTo>
                      <a:pt x="21372" y="44773"/>
                      <a:pt x="20761" y="44655"/>
                      <a:pt x="20189" y="44418"/>
                    </a:cubicBezTo>
                    <a:cubicBezTo>
                      <a:pt x="20071" y="44359"/>
                      <a:pt x="19933" y="44320"/>
                      <a:pt x="19814" y="44320"/>
                    </a:cubicBezTo>
                    <a:cubicBezTo>
                      <a:pt x="19538" y="44300"/>
                      <a:pt x="19282" y="44241"/>
                      <a:pt x="19045" y="44123"/>
                    </a:cubicBezTo>
                    <a:cubicBezTo>
                      <a:pt x="18750" y="44004"/>
                      <a:pt x="18454" y="43906"/>
                      <a:pt x="18139" y="43847"/>
                    </a:cubicBezTo>
                    <a:cubicBezTo>
                      <a:pt x="17863" y="43768"/>
                      <a:pt x="17587" y="43669"/>
                      <a:pt x="17311" y="43551"/>
                    </a:cubicBezTo>
                    <a:cubicBezTo>
                      <a:pt x="17094" y="43452"/>
                      <a:pt x="16877" y="43334"/>
                      <a:pt x="16660" y="43235"/>
                    </a:cubicBezTo>
                    <a:cubicBezTo>
                      <a:pt x="16482" y="43137"/>
                      <a:pt x="16226" y="43196"/>
                      <a:pt x="16108" y="43373"/>
                    </a:cubicBezTo>
                    <a:cubicBezTo>
                      <a:pt x="15911" y="43571"/>
                      <a:pt x="15753" y="43807"/>
                      <a:pt x="15674" y="44083"/>
                    </a:cubicBezTo>
                    <a:cubicBezTo>
                      <a:pt x="15615" y="44221"/>
                      <a:pt x="15536" y="44359"/>
                      <a:pt x="15438" y="44458"/>
                    </a:cubicBezTo>
                    <a:cubicBezTo>
                      <a:pt x="15221" y="44734"/>
                      <a:pt x="14984" y="45010"/>
                      <a:pt x="14748" y="45266"/>
                    </a:cubicBezTo>
                    <a:cubicBezTo>
                      <a:pt x="14629" y="45404"/>
                      <a:pt x="14511" y="45522"/>
                      <a:pt x="14373" y="45621"/>
                    </a:cubicBezTo>
                    <a:cubicBezTo>
                      <a:pt x="14018" y="45838"/>
                      <a:pt x="13742" y="46153"/>
                      <a:pt x="13525" y="46508"/>
                    </a:cubicBezTo>
                    <a:cubicBezTo>
                      <a:pt x="13486" y="46587"/>
                      <a:pt x="13446" y="46666"/>
                      <a:pt x="13368" y="46764"/>
                    </a:cubicBezTo>
                    <a:lnTo>
                      <a:pt x="12756" y="46764"/>
                    </a:lnTo>
                    <a:cubicBezTo>
                      <a:pt x="12599" y="46764"/>
                      <a:pt x="12441" y="46705"/>
                      <a:pt x="12342" y="46607"/>
                    </a:cubicBezTo>
                    <a:cubicBezTo>
                      <a:pt x="12027" y="46370"/>
                      <a:pt x="11692" y="46173"/>
                      <a:pt x="11317" y="46035"/>
                    </a:cubicBezTo>
                    <a:cubicBezTo>
                      <a:pt x="11120" y="45956"/>
                      <a:pt x="10943" y="45877"/>
                      <a:pt x="10785" y="45759"/>
                    </a:cubicBezTo>
                    <a:cubicBezTo>
                      <a:pt x="10469" y="45522"/>
                      <a:pt x="10134" y="45306"/>
                      <a:pt x="9799" y="45128"/>
                    </a:cubicBezTo>
                    <a:cubicBezTo>
                      <a:pt x="9306" y="44892"/>
                      <a:pt x="8912" y="44517"/>
                      <a:pt x="8636" y="44063"/>
                    </a:cubicBezTo>
                    <a:cubicBezTo>
                      <a:pt x="8537" y="43590"/>
                      <a:pt x="8695" y="43078"/>
                      <a:pt x="9030" y="42743"/>
                    </a:cubicBezTo>
                    <a:cubicBezTo>
                      <a:pt x="9188" y="42565"/>
                      <a:pt x="9287" y="42348"/>
                      <a:pt x="9287" y="42131"/>
                    </a:cubicBezTo>
                    <a:cubicBezTo>
                      <a:pt x="9287" y="42013"/>
                      <a:pt x="9306" y="41895"/>
                      <a:pt x="9346" y="41796"/>
                    </a:cubicBezTo>
                    <a:cubicBezTo>
                      <a:pt x="9681" y="41165"/>
                      <a:pt x="9779" y="40436"/>
                      <a:pt x="10213" y="39864"/>
                    </a:cubicBezTo>
                    <a:cubicBezTo>
                      <a:pt x="10312" y="39726"/>
                      <a:pt x="10371" y="39588"/>
                      <a:pt x="10410" y="39450"/>
                    </a:cubicBezTo>
                    <a:cubicBezTo>
                      <a:pt x="10469" y="39273"/>
                      <a:pt x="10391" y="39095"/>
                      <a:pt x="10233" y="39016"/>
                    </a:cubicBezTo>
                    <a:cubicBezTo>
                      <a:pt x="9641" y="38839"/>
                      <a:pt x="9346" y="38366"/>
                      <a:pt x="9030" y="37893"/>
                    </a:cubicBezTo>
                    <a:cubicBezTo>
                      <a:pt x="8774" y="37518"/>
                      <a:pt x="8537" y="37163"/>
                      <a:pt x="8242" y="36789"/>
                    </a:cubicBezTo>
                    <a:cubicBezTo>
                      <a:pt x="8025" y="36532"/>
                      <a:pt x="7847" y="36237"/>
                      <a:pt x="7709" y="35941"/>
                    </a:cubicBezTo>
                    <a:cubicBezTo>
                      <a:pt x="7611" y="35744"/>
                      <a:pt x="7473" y="35547"/>
                      <a:pt x="7374" y="35349"/>
                    </a:cubicBezTo>
                    <a:cubicBezTo>
                      <a:pt x="7315" y="35251"/>
                      <a:pt x="7276" y="35152"/>
                      <a:pt x="7236" y="35054"/>
                    </a:cubicBezTo>
                    <a:cubicBezTo>
                      <a:pt x="7157" y="34857"/>
                      <a:pt x="7098" y="34659"/>
                      <a:pt x="7019" y="34462"/>
                    </a:cubicBezTo>
                    <a:cubicBezTo>
                      <a:pt x="6980" y="34344"/>
                      <a:pt x="6941" y="34226"/>
                      <a:pt x="6901" y="34107"/>
                    </a:cubicBezTo>
                    <a:cubicBezTo>
                      <a:pt x="6842" y="33969"/>
                      <a:pt x="7098" y="33851"/>
                      <a:pt x="6921" y="33693"/>
                    </a:cubicBezTo>
                    <a:cubicBezTo>
                      <a:pt x="6842" y="33595"/>
                      <a:pt x="6763" y="33496"/>
                      <a:pt x="6724" y="33378"/>
                    </a:cubicBezTo>
                    <a:cubicBezTo>
                      <a:pt x="6625" y="33161"/>
                      <a:pt x="6467" y="33063"/>
                      <a:pt x="6290" y="33122"/>
                    </a:cubicBezTo>
                    <a:cubicBezTo>
                      <a:pt x="5955" y="33240"/>
                      <a:pt x="5600" y="33299"/>
                      <a:pt x="5225" y="33319"/>
                    </a:cubicBezTo>
                    <a:cubicBezTo>
                      <a:pt x="5206" y="33299"/>
                      <a:pt x="5166" y="33319"/>
                      <a:pt x="5127" y="33339"/>
                    </a:cubicBezTo>
                    <a:cubicBezTo>
                      <a:pt x="4772" y="33555"/>
                      <a:pt x="4358" y="33516"/>
                      <a:pt x="3983" y="33516"/>
                    </a:cubicBezTo>
                    <a:lnTo>
                      <a:pt x="573" y="33516"/>
                    </a:lnTo>
                    <a:cubicBezTo>
                      <a:pt x="533" y="33398"/>
                      <a:pt x="513" y="33299"/>
                      <a:pt x="494" y="33181"/>
                    </a:cubicBezTo>
                    <a:lnTo>
                      <a:pt x="494" y="31998"/>
                    </a:lnTo>
                    <a:cubicBezTo>
                      <a:pt x="494" y="31821"/>
                      <a:pt x="454" y="31643"/>
                      <a:pt x="395" y="31466"/>
                    </a:cubicBezTo>
                    <a:cubicBezTo>
                      <a:pt x="277" y="31209"/>
                      <a:pt x="237" y="30933"/>
                      <a:pt x="257" y="30638"/>
                    </a:cubicBezTo>
                    <a:cubicBezTo>
                      <a:pt x="297" y="30322"/>
                      <a:pt x="237" y="30007"/>
                      <a:pt x="99" y="29711"/>
                    </a:cubicBezTo>
                    <a:cubicBezTo>
                      <a:pt x="21" y="29455"/>
                      <a:pt x="1" y="29179"/>
                      <a:pt x="60" y="28903"/>
                    </a:cubicBezTo>
                    <a:cubicBezTo>
                      <a:pt x="159" y="28844"/>
                      <a:pt x="277" y="28784"/>
                      <a:pt x="395" y="28745"/>
                    </a:cubicBezTo>
                    <a:cubicBezTo>
                      <a:pt x="651" y="28706"/>
                      <a:pt x="888" y="28627"/>
                      <a:pt x="1105" y="28508"/>
                    </a:cubicBezTo>
                    <a:cubicBezTo>
                      <a:pt x="1203" y="28430"/>
                      <a:pt x="1381" y="28469"/>
                      <a:pt x="1539" y="28469"/>
                    </a:cubicBezTo>
                    <a:cubicBezTo>
                      <a:pt x="1756" y="28469"/>
                      <a:pt x="1992" y="28489"/>
                      <a:pt x="2170" y="28292"/>
                    </a:cubicBezTo>
                    <a:cubicBezTo>
                      <a:pt x="2189" y="28272"/>
                      <a:pt x="2229" y="28252"/>
                      <a:pt x="2268" y="28252"/>
                    </a:cubicBezTo>
                    <a:cubicBezTo>
                      <a:pt x="2761" y="28232"/>
                      <a:pt x="3195" y="28016"/>
                      <a:pt x="3668" y="27838"/>
                    </a:cubicBezTo>
                    <a:cubicBezTo>
                      <a:pt x="3826" y="27779"/>
                      <a:pt x="4003" y="27799"/>
                      <a:pt x="4141" y="27897"/>
                    </a:cubicBezTo>
                    <a:cubicBezTo>
                      <a:pt x="4259" y="27976"/>
                      <a:pt x="4417" y="27917"/>
                      <a:pt x="4456" y="27759"/>
                    </a:cubicBezTo>
                    <a:lnTo>
                      <a:pt x="4732" y="27010"/>
                    </a:lnTo>
                    <a:cubicBezTo>
                      <a:pt x="4732" y="26872"/>
                      <a:pt x="4516" y="26675"/>
                      <a:pt x="4654" y="26458"/>
                    </a:cubicBezTo>
                    <a:cubicBezTo>
                      <a:pt x="4673" y="26399"/>
                      <a:pt x="4673" y="26340"/>
                      <a:pt x="4634" y="26281"/>
                    </a:cubicBezTo>
                    <a:cubicBezTo>
                      <a:pt x="4476" y="26005"/>
                      <a:pt x="4516" y="25709"/>
                      <a:pt x="4516" y="25413"/>
                    </a:cubicBezTo>
                    <a:lnTo>
                      <a:pt x="4516" y="23875"/>
                    </a:lnTo>
                    <a:cubicBezTo>
                      <a:pt x="4516" y="23737"/>
                      <a:pt x="4555" y="23580"/>
                      <a:pt x="4614" y="23461"/>
                    </a:cubicBezTo>
                    <a:cubicBezTo>
                      <a:pt x="4732" y="23264"/>
                      <a:pt x="4772" y="23028"/>
                      <a:pt x="4752" y="22811"/>
                    </a:cubicBezTo>
                    <a:cubicBezTo>
                      <a:pt x="4732" y="22377"/>
                      <a:pt x="4831" y="21943"/>
                      <a:pt x="5048" y="21549"/>
                    </a:cubicBezTo>
                    <a:cubicBezTo>
                      <a:pt x="5127" y="21372"/>
                      <a:pt x="5146" y="21155"/>
                      <a:pt x="5225" y="20977"/>
                    </a:cubicBezTo>
                    <a:cubicBezTo>
                      <a:pt x="5383" y="20583"/>
                      <a:pt x="5462" y="20149"/>
                      <a:pt x="5462" y="19716"/>
                    </a:cubicBezTo>
                    <a:cubicBezTo>
                      <a:pt x="5462" y="19656"/>
                      <a:pt x="5482" y="19617"/>
                      <a:pt x="5521" y="19578"/>
                    </a:cubicBezTo>
                    <a:cubicBezTo>
                      <a:pt x="5738" y="19321"/>
                      <a:pt x="5679" y="19026"/>
                      <a:pt x="5659" y="18769"/>
                    </a:cubicBezTo>
                    <a:cubicBezTo>
                      <a:pt x="5620" y="18513"/>
                      <a:pt x="5462" y="18296"/>
                      <a:pt x="5225" y="18197"/>
                    </a:cubicBezTo>
                    <a:cubicBezTo>
                      <a:pt x="5127" y="18158"/>
                      <a:pt x="5008" y="18138"/>
                      <a:pt x="4969" y="18020"/>
                    </a:cubicBezTo>
                    <a:cubicBezTo>
                      <a:pt x="4930" y="17862"/>
                      <a:pt x="4811" y="17764"/>
                      <a:pt x="4654" y="17724"/>
                    </a:cubicBezTo>
                    <a:cubicBezTo>
                      <a:pt x="4594" y="17705"/>
                      <a:pt x="4516" y="17665"/>
                      <a:pt x="4476" y="17606"/>
                    </a:cubicBezTo>
                    <a:cubicBezTo>
                      <a:pt x="3885" y="17015"/>
                      <a:pt x="3254" y="16443"/>
                      <a:pt x="2682" y="15812"/>
                    </a:cubicBezTo>
                    <a:cubicBezTo>
                      <a:pt x="2308" y="15359"/>
                      <a:pt x="1874" y="14984"/>
                      <a:pt x="1460" y="14590"/>
                    </a:cubicBezTo>
                    <a:cubicBezTo>
                      <a:pt x="1401" y="14531"/>
                      <a:pt x="1341" y="14452"/>
                      <a:pt x="1263" y="14373"/>
                    </a:cubicBezTo>
                    <a:cubicBezTo>
                      <a:pt x="1617" y="13742"/>
                      <a:pt x="1992" y="13150"/>
                      <a:pt x="2426" y="12579"/>
                    </a:cubicBezTo>
                    <a:cubicBezTo>
                      <a:pt x="2544" y="12382"/>
                      <a:pt x="2643" y="12204"/>
                      <a:pt x="2741" y="12007"/>
                    </a:cubicBezTo>
                    <a:cubicBezTo>
                      <a:pt x="3057" y="11455"/>
                      <a:pt x="3490" y="11002"/>
                      <a:pt x="4003" y="10666"/>
                    </a:cubicBezTo>
                    <a:cubicBezTo>
                      <a:pt x="4378" y="10844"/>
                      <a:pt x="4713" y="11021"/>
                      <a:pt x="5068" y="11199"/>
                    </a:cubicBezTo>
                    <a:cubicBezTo>
                      <a:pt x="5422" y="11376"/>
                      <a:pt x="5738" y="11514"/>
                      <a:pt x="6073" y="11672"/>
                    </a:cubicBezTo>
                    <a:cubicBezTo>
                      <a:pt x="6172" y="11711"/>
                      <a:pt x="6250" y="11751"/>
                      <a:pt x="6349" y="11751"/>
                    </a:cubicBezTo>
                    <a:cubicBezTo>
                      <a:pt x="6664" y="11751"/>
                      <a:pt x="6980" y="11889"/>
                      <a:pt x="7197" y="12125"/>
                    </a:cubicBezTo>
                    <a:cubicBezTo>
                      <a:pt x="7256" y="12165"/>
                      <a:pt x="7335" y="12204"/>
                      <a:pt x="7394" y="12204"/>
                    </a:cubicBezTo>
                    <a:cubicBezTo>
                      <a:pt x="7571" y="12244"/>
                      <a:pt x="7729" y="12263"/>
                      <a:pt x="7926" y="12303"/>
                    </a:cubicBezTo>
                    <a:cubicBezTo>
                      <a:pt x="8064" y="12106"/>
                      <a:pt x="8183" y="11908"/>
                      <a:pt x="8301" y="11692"/>
                    </a:cubicBezTo>
                    <a:cubicBezTo>
                      <a:pt x="8478" y="11337"/>
                      <a:pt x="8754" y="11002"/>
                      <a:pt x="9089" y="10765"/>
                    </a:cubicBezTo>
                    <a:lnTo>
                      <a:pt x="9602" y="10331"/>
                    </a:lnTo>
                    <a:cubicBezTo>
                      <a:pt x="9681" y="10233"/>
                      <a:pt x="9779" y="10134"/>
                      <a:pt x="9898" y="10055"/>
                    </a:cubicBezTo>
                    <a:cubicBezTo>
                      <a:pt x="10331" y="9799"/>
                      <a:pt x="10726" y="9464"/>
                      <a:pt x="11081" y="9109"/>
                    </a:cubicBezTo>
                    <a:cubicBezTo>
                      <a:pt x="11337" y="8892"/>
                      <a:pt x="11613" y="8695"/>
                      <a:pt x="11889" y="8517"/>
                    </a:cubicBezTo>
                    <a:cubicBezTo>
                      <a:pt x="12086" y="8399"/>
                      <a:pt x="12264" y="8261"/>
                      <a:pt x="12441" y="8123"/>
                    </a:cubicBezTo>
                    <a:cubicBezTo>
                      <a:pt x="12934" y="7551"/>
                      <a:pt x="13604" y="7157"/>
                      <a:pt x="14353" y="6980"/>
                    </a:cubicBezTo>
                    <a:cubicBezTo>
                      <a:pt x="14314" y="6881"/>
                      <a:pt x="14274" y="6802"/>
                      <a:pt x="14235" y="6723"/>
                    </a:cubicBezTo>
                    <a:cubicBezTo>
                      <a:pt x="14097" y="6507"/>
                      <a:pt x="13998" y="6290"/>
                      <a:pt x="13979" y="6033"/>
                    </a:cubicBezTo>
                    <a:cubicBezTo>
                      <a:pt x="13959" y="5718"/>
                      <a:pt x="13782" y="5442"/>
                      <a:pt x="13742" y="5126"/>
                    </a:cubicBezTo>
                    <a:cubicBezTo>
                      <a:pt x="13683" y="4752"/>
                      <a:pt x="13506" y="4417"/>
                      <a:pt x="13545" y="4022"/>
                    </a:cubicBezTo>
                    <a:cubicBezTo>
                      <a:pt x="13545" y="3904"/>
                      <a:pt x="13506" y="3806"/>
                      <a:pt x="13446" y="3707"/>
                    </a:cubicBezTo>
                    <a:cubicBezTo>
                      <a:pt x="13387" y="3549"/>
                      <a:pt x="13328" y="3372"/>
                      <a:pt x="13328" y="3214"/>
                    </a:cubicBezTo>
                    <a:cubicBezTo>
                      <a:pt x="13308" y="3056"/>
                      <a:pt x="13249" y="2918"/>
                      <a:pt x="13190" y="2780"/>
                    </a:cubicBezTo>
                    <a:cubicBezTo>
                      <a:pt x="13111" y="2642"/>
                      <a:pt x="13092" y="2485"/>
                      <a:pt x="13170" y="2347"/>
                    </a:cubicBezTo>
                    <a:cubicBezTo>
                      <a:pt x="13249" y="2307"/>
                      <a:pt x="13348" y="2288"/>
                      <a:pt x="13427" y="2268"/>
                    </a:cubicBezTo>
                    <a:cubicBezTo>
                      <a:pt x="13565" y="2268"/>
                      <a:pt x="13683" y="2189"/>
                      <a:pt x="13762" y="2090"/>
                    </a:cubicBezTo>
                    <a:cubicBezTo>
                      <a:pt x="13880" y="1913"/>
                      <a:pt x="14058" y="1795"/>
                      <a:pt x="14274" y="1775"/>
                    </a:cubicBezTo>
                    <a:cubicBezTo>
                      <a:pt x="14905" y="1637"/>
                      <a:pt x="15556" y="1479"/>
                      <a:pt x="16187" y="1341"/>
                    </a:cubicBezTo>
                    <a:cubicBezTo>
                      <a:pt x="16364" y="1322"/>
                      <a:pt x="16522" y="1262"/>
                      <a:pt x="16660" y="1184"/>
                    </a:cubicBezTo>
                    <a:cubicBezTo>
                      <a:pt x="16798" y="1144"/>
                      <a:pt x="16956" y="1105"/>
                      <a:pt x="17113" y="1105"/>
                    </a:cubicBezTo>
                    <a:cubicBezTo>
                      <a:pt x="17232" y="1322"/>
                      <a:pt x="17350" y="1519"/>
                      <a:pt x="17449" y="1716"/>
                    </a:cubicBezTo>
                    <a:cubicBezTo>
                      <a:pt x="17587" y="1952"/>
                      <a:pt x="17744" y="2189"/>
                      <a:pt x="17922" y="2406"/>
                    </a:cubicBezTo>
                    <a:cubicBezTo>
                      <a:pt x="18139" y="2721"/>
                      <a:pt x="18395" y="3017"/>
                      <a:pt x="18671" y="3293"/>
                    </a:cubicBezTo>
                    <a:cubicBezTo>
                      <a:pt x="18888" y="3530"/>
                      <a:pt x="19065" y="3786"/>
                      <a:pt x="19243" y="4062"/>
                    </a:cubicBezTo>
                    <a:cubicBezTo>
                      <a:pt x="19302" y="4141"/>
                      <a:pt x="19381" y="4220"/>
                      <a:pt x="19459" y="4298"/>
                    </a:cubicBezTo>
                    <a:cubicBezTo>
                      <a:pt x="19696" y="4574"/>
                      <a:pt x="20110" y="4653"/>
                      <a:pt x="20425" y="4476"/>
                    </a:cubicBezTo>
                    <a:cubicBezTo>
                      <a:pt x="20662" y="4338"/>
                      <a:pt x="20938" y="4239"/>
                      <a:pt x="21194" y="4160"/>
                    </a:cubicBezTo>
                    <a:cubicBezTo>
                      <a:pt x="21746" y="3963"/>
                      <a:pt x="22318" y="3825"/>
                      <a:pt x="22870" y="3668"/>
                    </a:cubicBezTo>
                    <a:cubicBezTo>
                      <a:pt x="23008" y="3648"/>
                      <a:pt x="23126" y="3648"/>
                      <a:pt x="23264" y="3668"/>
                    </a:cubicBezTo>
                    <a:cubicBezTo>
                      <a:pt x="23324" y="3746"/>
                      <a:pt x="23363" y="3806"/>
                      <a:pt x="23422" y="3924"/>
                    </a:cubicBezTo>
                    <a:cubicBezTo>
                      <a:pt x="23836" y="3924"/>
                      <a:pt x="24230" y="4003"/>
                      <a:pt x="24644" y="3865"/>
                    </a:cubicBezTo>
                    <a:cubicBezTo>
                      <a:pt x="24861" y="3806"/>
                      <a:pt x="25098" y="3786"/>
                      <a:pt x="25315" y="3825"/>
                    </a:cubicBezTo>
                    <a:cubicBezTo>
                      <a:pt x="25689" y="3825"/>
                      <a:pt x="26044" y="3845"/>
                      <a:pt x="26438" y="3865"/>
                    </a:cubicBezTo>
                    <a:cubicBezTo>
                      <a:pt x="26517" y="3865"/>
                      <a:pt x="26576" y="3884"/>
                      <a:pt x="26655" y="3924"/>
                    </a:cubicBezTo>
                    <a:cubicBezTo>
                      <a:pt x="26793" y="4022"/>
                      <a:pt x="26951" y="4082"/>
                      <a:pt x="27109" y="4082"/>
                    </a:cubicBezTo>
                    <a:cubicBezTo>
                      <a:pt x="27188" y="4082"/>
                      <a:pt x="27267" y="4121"/>
                      <a:pt x="27326" y="4160"/>
                    </a:cubicBezTo>
                    <a:cubicBezTo>
                      <a:pt x="27444" y="4220"/>
                      <a:pt x="27543" y="4338"/>
                      <a:pt x="27681" y="4298"/>
                    </a:cubicBezTo>
                    <a:cubicBezTo>
                      <a:pt x="27838" y="4220"/>
                      <a:pt x="27976" y="4121"/>
                      <a:pt x="28095" y="4022"/>
                    </a:cubicBezTo>
                    <a:cubicBezTo>
                      <a:pt x="28154" y="3944"/>
                      <a:pt x="28213" y="3865"/>
                      <a:pt x="28233" y="3766"/>
                    </a:cubicBezTo>
                    <a:cubicBezTo>
                      <a:pt x="28371" y="3352"/>
                      <a:pt x="28686" y="3037"/>
                      <a:pt x="28883" y="2662"/>
                    </a:cubicBezTo>
                    <a:cubicBezTo>
                      <a:pt x="28982" y="2544"/>
                      <a:pt x="29080" y="2426"/>
                      <a:pt x="29179" y="2327"/>
                    </a:cubicBezTo>
                    <a:cubicBezTo>
                      <a:pt x="29139" y="2623"/>
                      <a:pt x="28903" y="2820"/>
                      <a:pt x="28863" y="3096"/>
                    </a:cubicBezTo>
                    <a:cubicBezTo>
                      <a:pt x="28745" y="3490"/>
                      <a:pt x="28587" y="3865"/>
                      <a:pt x="28390" y="4220"/>
                    </a:cubicBezTo>
                    <a:cubicBezTo>
                      <a:pt x="28233" y="4535"/>
                      <a:pt x="28114" y="4870"/>
                      <a:pt x="28055" y="5205"/>
                    </a:cubicBezTo>
                    <a:cubicBezTo>
                      <a:pt x="28114" y="5324"/>
                      <a:pt x="28252" y="5343"/>
                      <a:pt x="28331" y="5264"/>
                    </a:cubicBezTo>
                    <a:cubicBezTo>
                      <a:pt x="28430" y="5205"/>
                      <a:pt x="28509" y="5126"/>
                      <a:pt x="28548" y="5028"/>
                    </a:cubicBezTo>
                    <a:cubicBezTo>
                      <a:pt x="28627" y="4732"/>
                      <a:pt x="28725" y="4456"/>
                      <a:pt x="28883" y="4200"/>
                    </a:cubicBezTo>
                    <a:cubicBezTo>
                      <a:pt x="29041" y="3786"/>
                      <a:pt x="29218" y="3372"/>
                      <a:pt x="29376" y="2978"/>
                    </a:cubicBezTo>
                    <a:cubicBezTo>
                      <a:pt x="29475" y="2741"/>
                      <a:pt x="29396" y="2465"/>
                      <a:pt x="29159" y="2366"/>
                    </a:cubicBezTo>
                    <a:close/>
                    <a:moveTo>
                      <a:pt x="19637" y="10883"/>
                    </a:moveTo>
                    <a:cubicBezTo>
                      <a:pt x="19499" y="11100"/>
                      <a:pt x="19519" y="11356"/>
                      <a:pt x="19657" y="11534"/>
                    </a:cubicBezTo>
                    <a:cubicBezTo>
                      <a:pt x="19795" y="11692"/>
                      <a:pt x="19893" y="11889"/>
                      <a:pt x="19952" y="12086"/>
                    </a:cubicBezTo>
                    <a:cubicBezTo>
                      <a:pt x="19992" y="12441"/>
                      <a:pt x="20071" y="12776"/>
                      <a:pt x="20169" y="13111"/>
                    </a:cubicBezTo>
                    <a:cubicBezTo>
                      <a:pt x="20209" y="13446"/>
                      <a:pt x="20386" y="13722"/>
                      <a:pt x="20662" y="13900"/>
                    </a:cubicBezTo>
                    <a:cubicBezTo>
                      <a:pt x="20977" y="14117"/>
                      <a:pt x="21214" y="14432"/>
                      <a:pt x="21313" y="14807"/>
                    </a:cubicBezTo>
                    <a:cubicBezTo>
                      <a:pt x="21411" y="15142"/>
                      <a:pt x="21549" y="15497"/>
                      <a:pt x="21707" y="15812"/>
                    </a:cubicBezTo>
                    <a:lnTo>
                      <a:pt x="21115" y="16049"/>
                    </a:lnTo>
                    <a:cubicBezTo>
                      <a:pt x="20386" y="16344"/>
                      <a:pt x="19597" y="16601"/>
                      <a:pt x="18986" y="17133"/>
                    </a:cubicBezTo>
                    <a:cubicBezTo>
                      <a:pt x="18947" y="17153"/>
                      <a:pt x="18907" y="17133"/>
                      <a:pt x="18809" y="17172"/>
                    </a:cubicBezTo>
                    <a:cubicBezTo>
                      <a:pt x="18691" y="16955"/>
                      <a:pt x="18553" y="16739"/>
                      <a:pt x="18395" y="16561"/>
                    </a:cubicBezTo>
                    <a:cubicBezTo>
                      <a:pt x="18060" y="16167"/>
                      <a:pt x="17764" y="15773"/>
                      <a:pt x="17488" y="15339"/>
                    </a:cubicBezTo>
                    <a:cubicBezTo>
                      <a:pt x="17449" y="15280"/>
                      <a:pt x="17429" y="15201"/>
                      <a:pt x="17409" y="15122"/>
                    </a:cubicBezTo>
                    <a:cubicBezTo>
                      <a:pt x="17350" y="14905"/>
                      <a:pt x="17192" y="14728"/>
                      <a:pt x="16975" y="14629"/>
                    </a:cubicBezTo>
                    <a:cubicBezTo>
                      <a:pt x="16620" y="14471"/>
                      <a:pt x="16266" y="14353"/>
                      <a:pt x="15871" y="14195"/>
                    </a:cubicBezTo>
                    <a:cubicBezTo>
                      <a:pt x="15792" y="14255"/>
                      <a:pt x="15714" y="14314"/>
                      <a:pt x="15635" y="14393"/>
                    </a:cubicBezTo>
                    <a:cubicBezTo>
                      <a:pt x="15497" y="14550"/>
                      <a:pt x="15378" y="14728"/>
                      <a:pt x="15260" y="14885"/>
                    </a:cubicBezTo>
                    <a:cubicBezTo>
                      <a:pt x="14905" y="15339"/>
                      <a:pt x="14590" y="15832"/>
                      <a:pt x="14077" y="16147"/>
                    </a:cubicBezTo>
                    <a:cubicBezTo>
                      <a:pt x="14058" y="16147"/>
                      <a:pt x="14058" y="16206"/>
                      <a:pt x="14058" y="16246"/>
                    </a:cubicBezTo>
                    <a:lnTo>
                      <a:pt x="14255" y="16403"/>
                    </a:lnTo>
                    <a:cubicBezTo>
                      <a:pt x="13939" y="16719"/>
                      <a:pt x="13663" y="17074"/>
                      <a:pt x="13466" y="17488"/>
                    </a:cubicBezTo>
                    <a:cubicBezTo>
                      <a:pt x="13368" y="17645"/>
                      <a:pt x="13249" y="17803"/>
                      <a:pt x="13111" y="17921"/>
                    </a:cubicBezTo>
                    <a:cubicBezTo>
                      <a:pt x="12934" y="18138"/>
                      <a:pt x="12776" y="18375"/>
                      <a:pt x="12638" y="18631"/>
                    </a:cubicBezTo>
                    <a:cubicBezTo>
                      <a:pt x="12342" y="19203"/>
                      <a:pt x="12126" y="19834"/>
                      <a:pt x="11692" y="20346"/>
                    </a:cubicBezTo>
                    <a:cubicBezTo>
                      <a:pt x="11652" y="20406"/>
                      <a:pt x="11633" y="20445"/>
                      <a:pt x="11613" y="20504"/>
                    </a:cubicBezTo>
                    <a:cubicBezTo>
                      <a:pt x="11475" y="20780"/>
                      <a:pt x="11337" y="21076"/>
                      <a:pt x="11179" y="21352"/>
                    </a:cubicBezTo>
                    <a:cubicBezTo>
                      <a:pt x="10943" y="21766"/>
                      <a:pt x="10844" y="22239"/>
                      <a:pt x="10903" y="22712"/>
                    </a:cubicBezTo>
                    <a:cubicBezTo>
                      <a:pt x="10962" y="23126"/>
                      <a:pt x="11120" y="23264"/>
                      <a:pt x="11534" y="23284"/>
                    </a:cubicBezTo>
                    <a:cubicBezTo>
                      <a:pt x="11968" y="23284"/>
                      <a:pt x="12323" y="23284"/>
                      <a:pt x="12717" y="23284"/>
                    </a:cubicBezTo>
                    <a:cubicBezTo>
                      <a:pt x="12914" y="23264"/>
                      <a:pt x="13092" y="23284"/>
                      <a:pt x="13269" y="23383"/>
                    </a:cubicBezTo>
                    <a:cubicBezTo>
                      <a:pt x="13466" y="23481"/>
                      <a:pt x="13703" y="23521"/>
                      <a:pt x="13920" y="23501"/>
                    </a:cubicBezTo>
                    <a:cubicBezTo>
                      <a:pt x="14550" y="23501"/>
                      <a:pt x="15162" y="23481"/>
                      <a:pt x="15773" y="23481"/>
                    </a:cubicBezTo>
                    <a:cubicBezTo>
                      <a:pt x="15891" y="23501"/>
                      <a:pt x="15990" y="23501"/>
                      <a:pt x="16088" y="23540"/>
                    </a:cubicBezTo>
                    <a:cubicBezTo>
                      <a:pt x="16108" y="24092"/>
                      <a:pt x="16128" y="24605"/>
                      <a:pt x="16167" y="25137"/>
                    </a:cubicBezTo>
                    <a:cubicBezTo>
                      <a:pt x="16167" y="25255"/>
                      <a:pt x="16206" y="25393"/>
                      <a:pt x="16266" y="25512"/>
                    </a:cubicBezTo>
                    <a:cubicBezTo>
                      <a:pt x="16423" y="25886"/>
                      <a:pt x="16502" y="26300"/>
                      <a:pt x="16482" y="26714"/>
                    </a:cubicBezTo>
                    <a:cubicBezTo>
                      <a:pt x="16325" y="26813"/>
                      <a:pt x="16187" y="26892"/>
                      <a:pt x="16029" y="26971"/>
                    </a:cubicBezTo>
                    <a:cubicBezTo>
                      <a:pt x="15970" y="26990"/>
                      <a:pt x="15911" y="26990"/>
                      <a:pt x="15871" y="26990"/>
                    </a:cubicBezTo>
                    <a:cubicBezTo>
                      <a:pt x="15497" y="27010"/>
                      <a:pt x="15142" y="27030"/>
                      <a:pt x="14787" y="27030"/>
                    </a:cubicBezTo>
                    <a:cubicBezTo>
                      <a:pt x="13900" y="27030"/>
                      <a:pt x="13032" y="27010"/>
                      <a:pt x="12145" y="27010"/>
                    </a:cubicBezTo>
                    <a:lnTo>
                      <a:pt x="11909" y="27010"/>
                    </a:lnTo>
                    <a:cubicBezTo>
                      <a:pt x="11692" y="27030"/>
                      <a:pt x="11613" y="27168"/>
                      <a:pt x="11672" y="27404"/>
                    </a:cubicBezTo>
                    <a:cubicBezTo>
                      <a:pt x="11712" y="27483"/>
                      <a:pt x="11731" y="27542"/>
                      <a:pt x="11790" y="27621"/>
                    </a:cubicBezTo>
                    <a:cubicBezTo>
                      <a:pt x="11633" y="27779"/>
                      <a:pt x="11554" y="28016"/>
                      <a:pt x="11554" y="28232"/>
                    </a:cubicBezTo>
                    <a:cubicBezTo>
                      <a:pt x="11573" y="28568"/>
                      <a:pt x="11633" y="28903"/>
                      <a:pt x="11771" y="29198"/>
                    </a:cubicBezTo>
                    <a:cubicBezTo>
                      <a:pt x="11968" y="29691"/>
                      <a:pt x="12185" y="30164"/>
                      <a:pt x="12441" y="30618"/>
                    </a:cubicBezTo>
                    <a:cubicBezTo>
                      <a:pt x="12540" y="30815"/>
                      <a:pt x="12658" y="31012"/>
                      <a:pt x="12756" y="31229"/>
                    </a:cubicBezTo>
                    <a:cubicBezTo>
                      <a:pt x="12855" y="31525"/>
                      <a:pt x="13032" y="31781"/>
                      <a:pt x="13269" y="32018"/>
                    </a:cubicBezTo>
                    <a:cubicBezTo>
                      <a:pt x="13446" y="32175"/>
                      <a:pt x="13604" y="32373"/>
                      <a:pt x="13703" y="32589"/>
                    </a:cubicBezTo>
                    <a:cubicBezTo>
                      <a:pt x="13821" y="32806"/>
                      <a:pt x="13959" y="33003"/>
                      <a:pt x="14097" y="33201"/>
                    </a:cubicBezTo>
                    <a:cubicBezTo>
                      <a:pt x="14294" y="33496"/>
                      <a:pt x="14491" y="33772"/>
                      <a:pt x="14669" y="34048"/>
                    </a:cubicBezTo>
                    <a:cubicBezTo>
                      <a:pt x="14807" y="34285"/>
                      <a:pt x="14984" y="34521"/>
                      <a:pt x="15162" y="34738"/>
                    </a:cubicBezTo>
                    <a:cubicBezTo>
                      <a:pt x="15497" y="35073"/>
                      <a:pt x="15871" y="35389"/>
                      <a:pt x="16246" y="35704"/>
                    </a:cubicBezTo>
                    <a:cubicBezTo>
                      <a:pt x="16344" y="35803"/>
                      <a:pt x="16463" y="35862"/>
                      <a:pt x="16581" y="35882"/>
                    </a:cubicBezTo>
                    <a:cubicBezTo>
                      <a:pt x="16857" y="35902"/>
                      <a:pt x="17153" y="35882"/>
                      <a:pt x="17429" y="35882"/>
                    </a:cubicBezTo>
                    <a:cubicBezTo>
                      <a:pt x="17567" y="35704"/>
                      <a:pt x="17725" y="35527"/>
                      <a:pt x="17843" y="35349"/>
                    </a:cubicBezTo>
                    <a:cubicBezTo>
                      <a:pt x="17922" y="35231"/>
                      <a:pt x="17981" y="35093"/>
                      <a:pt x="18040" y="34955"/>
                    </a:cubicBezTo>
                    <a:cubicBezTo>
                      <a:pt x="18158" y="34758"/>
                      <a:pt x="18257" y="34561"/>
                      <a:pt x="18375" y="34364"/>
                    </a:cubicBezTo>
                    <a:cubicBezTo>
                      <a:pt x="18474" y="34167"/>
                      <a:pt x="18612" y="33989"/>
                      <a:pt x="18730" y="33792"/>
                    </a:cubicBezTo>
                    <a:cubicBezTo>
                      <a:pt x="19085" y="33240"/>
                      <a:pt x="19459" y="32708"/>
                      <a:pt x="19834" y="32116"/>
                    </a:cubicBezTo>
                    <a:cubicBezTo>
                      <a:pt x="20031" y="32274"/>
                      <a:pt x="20209" y="32412"/>
                      <a:pt x="20386" y="32570"/>
                    </a:cubicBezTo>
                    <a:cubicBezTo>
                      <a:pt x="20583" y="32767"/>
                      <a:pt x="20839" y="32905"/>
                      <a:pt x="21115" y="32964"/>
                    </a:cubicBezTo>
                    <a:cubicBezTo>
                      <a:pt x="21194" y="32964"/>
                      <a:pt x="21273" y="33003"/>
                      <a:pt x="21332" y="33043"/>
                    </a:cubicBezTo>
                    <a:cubicBezTo>
                      <a:pt x="21431" y="33141"/>
                      <a:pt x="21589" y="33181"/>
                      <a:pt x="21746" y="33181"/>
                    </a:cubicBezTo>
                    <a:cubicBezTo>
                      <a:pt x="22101" y="33181"/>
                      <a:pt x="22397" y="33378"/>
                      <a:pt x="22712" y="33496"/>
                    </a:cubicBezTo>
                    <a:cubicBezTo>
                      <a:pt x="22673" y="33969"/>
                      <a:pt x="22496" y="34403"/>
                      <a:pt x="22200" y="34758"/>
                    </a:cubicBezTo>
                    <a:cubicBezTo>
                      <a:pt x="22180" y="34778"/>
                      <a:pt x="22160" y="34778"/>
                      <a:pt x="22160" y="34797"/>
                    </a:cubicBezTo>
                    <a:cubicBezTo>
                      <a:pt x="21806" y="35409"/>
                      <a:pt x="21431" y="35980"/>
                      <a:pt x="21017" y="36532"/>
                    </a:cubicBezTo>
                    <a:cubicBezTo>
                      <a:pt x="20859" y="36730"/>
                      <a:pt x="20741" y="36966"/>
                      <a:pt x="20642" y="37222"/>
                    </a:cubicBezTo>
                    <a:cubicBezTo>
                      <a:pt x="20425" y="37794"/>
                      <a:pt x="20780" y="38445"/>
                      <a:pt x="21372" y="38583"/>
                    </a:cubicBezTo>
                    <a:cubicBezTo>
                      <a:pt x="21766" y="38662"/>
                      <a:pt x="22101" y="38918"/>
                      <a:pt x="22515" y="38839"/>
                    </a:cubicBezTo>
                    <a:cubicBezTo>
                      <a:pt x="22653" y="38859"/>
                      <a:pt x="22772" y="38918"/>
                      <a:pt x="22870" y="38997"/>
                    </a:cubicBezTo>
                    <a:cubicBezTo>
                      <a:pt x="23324" y="39273"/>
                      <a:pt x="23876" y="39312"/>
                      <a:pt x="24349" y="39490"/>
                    </a:cubicBezTo>
                    <a:cubicBezTo>
                      <a:pt x="24428" y="39509"/>
                      <a:pt x="24506" y="39509"/>
                      <a:pt x="24566" y="39509"/>
                    </a:cubicBezTo>
                    <a:cubicBezTo>
                      <a:pt x="25532" y="39490"/>
                      <a:pt x="26498" y="39588"/>
                      <a:pt x="27424" y="39312"/>
                    </a:cubicBezTo>
                    <a:cubicBezTo>
                      <a:pt x="27523" y="39292"/>
                      <a:pt x="27621" y="39292"/>
                      <a:pt x="27720" y="39273"/>
                    </a:cubicBezTo>
                    <a:cubicBezTo>
                      <a:pt x="28292" y="39135"/>
                      <a:pt x="28883" y="39036"/>
                      <a:pt x="29455" y="38839"/>
                    </a:cubicBezTo>
                    <a:cubicBezTo>
                      <a:pt x="29908" y="38681"/>
                      <a:pt x="30342" y="38484"/>
                      <a:pt x="30756" y="38287"/>
                    </a:cubicBezTo>
                    <a:lnTo>
                      <a:pt x="31111" y="38386"/>
                    </a:lnTo>
                    <a:cubicBezTo>
                      <a:pt x="31209" y="38169"/>
                      <a:pt x="31170" y="37912"/>
                      <a:pt x="31032" y="37715"/>
                    </a:cubicBezTo>
                    <a:cubicBezTo>
                      <a:pt x="30914" y="37518"/>
                      <a:pt x="30776" y="37301"/>
                      <a:pt x="30638" y="37104"/>
                    </a:cubicBezTo>
                    <a:cubicBezTo>
                      <a:pt x="30243" y="36532"/>
                      <a:pt x="29928" y="35902"/>
                      <a:pt x="29731" y="35231"/>
                    </a:cubicBezTo>
                    <a:cubicBezTo>
                      <a:pt x="29573" y="34659"/>
                      <a:pt x="29337" y="34107"/>
                      <a:pt x="29041" y="33575"/>
                    </a:cubicBezTo>
                    <a:cubicBezTo>
                      <a:pt x="28883" y="33358"/>
                      <a:pt x="28785" y="33102"/>
                      <a:pt x="28785" y="32846"/>
                    </a:cubicBezTo>
                    <a:cubicBezTo>
                      <a:pt x="28903" y="32727"/>
                      <a:pt x="29061" y="32649"/>
                      <a:pt x="29218" y="32609"/>
                    </a:cubicBezTo>
                    <a:cubicBezTo>
                      <a:pt x="29711" y="32530"/>
                      <a:pt x="30184" y="32294"/>
                      <a:pt x="30579" y="31978"/>
                    </a:cubicBezTo>
                    <a:cubicBezTo>
                      <a:pt x="30894" y="31702"/>
                      <a:pt x="31229" y="31485"/>
                      <a:pt x="31564" y="31190"/>
                    </a:cubicBezTo>
                    <a:lnTo>
                      <a:pt x="31742" y="31564"/>
                    </a:lnTo>
                    <a:cubicBezTo>
                      <a:pt x="31919" y="31998"/>
                      <a:pt x="32176" y="32392"/>
                      <a:pt x="32491" y="32747"/>
                    </a:cubicBezTo>
                    <a:cubicBezTo>
                      <a:pt x="32767" y="33043"/>
                      <a:pt x="33023" y="33378"/>
                      <a:pt x="33280" y="33693"/>
                    </a:cubicBezTo>
                    <a:cubicBezTo>
                      <a:pt x="33674" y="34206"/>
                      <a:pt x="34029" y="34778"/>
                      <a:pt x="34522" y="35192"/>
                    </a:cubicBezTo>
                    <a:cubicBezTo>
                      <a:pt x="34817" y="35487"/>
                      <a:pt x="35271" y="35547"/>
                      <a:pt x="35606" y="35310"/>
                    </a:cubicBezTo>
                    <a:cubicBezTo>
                      <a:pt x="35803" y="35172"/>
                      <a:pt x="36000" y="35034"/>
                      <a:pt x="36178" y="34876"/>
                    </a:cubicBezTo>
                    <a:cubicBezTo>
                      <a:pt x="36394" y="34659"/>
                      <a:pt x="36631" y="34482"/>
                      <a:pt x="36887" y="34324"/>
                    </a:cubicBezTo>
                    <a:cubicBezTo>
                      <a:pt x="37420" y="34029"/>
                      <a:pt x="37873" y="33615"/>
                      <a:pt x="38189" y="33102"/>
                    </a:cubicBezTo>
                    <a:cubicBezTo>
                      <a:pt x="38543" y="32589"/>
                      <a:pt x="38879" y="32077"/>
                      <a:pt x="39174" y="31525"/>
                    </a:cubicBezTo>
                    <a:cubicBezTo>
                      <a:pt x="39214" y="31466"/>
                      <a:pt x="39233" y="31387"/>
                      <a:pt x="39253" y="31308"/>
                    </a:cubicBezTo>
                    <a:cubicBezTo>
                      <a:pt x="39293" y="30854"/>
                      <a:pt x="39569" y="30480"/>
                      <a:pt x="39746" y="30086"/>
                    </a:cubicBezTo>
                    <a:cubicBezTo>
                      <a:pt x="39983" y="29553"/>
                      <a:pt x="40180" y="29001"/>
                      <a:pt x="40357" y="28449"/>
                    </a:cubicBezTo>
                    <a:cubicBezTo>
                      <a:pt x="40397" y="28311"/>
                      <a:pt x="40397" y="28154"/>
                      <a:pt x="40377" y="28016"/>
                    </a:cubicBezTo>
                    <a:lnTo>
                      <a:pt x="40377" y="26833"/>
                    </a:lnTo>
                    <a:cubicBezTo>
                      <a:pt x="40377" y="26635"/>
                      <a:pt x="40416" y="26458"/>
                      <a:pt x="40535" y="26300"/>
                    </a:cubicBezTo>
                    <a:cubicBezTo>
                      <a:pt x="40692" y="26044"/>
                      <a:pt x="40633" y="25827"/>
                      <a:pt x="40397" y="25630"/>
                    </a:cubicBezTo>
                    <a:lnTo>
                      <a:pt x="38051" y="25630"/>
                    </a:lnTo>
                    <a:cubicBezTo>
                      <a:pt x="37735" y="25669"/>
                      <a:pt x="37439" y="25610"/>
                      <a:pt x="37183" y="25453"/>
                    </a:cubicBezTo>
                    <a:cubicBezTo>
                      <a:pt x="37065" y="25413"/>
                      <a:pt x="36966" y="25393"/>
                      <a:pt x="36848" y="25413"/>
                    </a:cubicBezTo>
                    <a:cubicBezTo>
                      <a:pt x="36611" y="25413"/>
                      <a:pt x="36394" y="25374"/>
                      <a:pt x="36197" y="25275"/>
                    </a:cubicBezTo>
                    <a:cubicBezTo>
                      <a:pt x="36020" y="25196"/>
                      <a:pt x="35823" y="25196"/>
                      <a:pt x="35645" y="25275"/>
                    </a:cubicBezTo>
                    <a:cubicBezTo>
                      <a:pt x="35310" y="25433"/>
                      <a:pt x="35212" y="25433"/>
                      <a:pt x="34719" y="25315"/>
                    </a:cubicBezTo>
                    <a:cubicBezTo>
                      <a:pt x="34679" y="24861"/>
                      <a:pt x="34719" y="24388"/>
                      <a:pt x="34699" y="23915"/>
                    </a:cubicBezTo>
                    <a:cubicBezTo>
                      <a:pt x="34699" y="23875"/>
                      <a:pt x="34699" y="23816"/>
                      <a:pt x="34738" y="23757"/>
                    </a:cubicBezTo>
                    <a:cubicBezTo>
                      <a:pt x="34837" y="23461"/>
                      <a:pt x="34876" y="23126"/>
                      <a:pt x="34857" y="22811"/>
                    </a:cubicBezTo>
                    <a:cubicBezTo>
                      <a:pt x="34857" y="22673"/>
                      <a:pt x="34857" y="22515"/>
                      <a:pt x="34876" y="22377"/>
                    </a:cubicBezTo>
                    <a:cubicBezTo>
                      <a:pt x="35290" y="22140"/>
                      <a:pt x="35290" y="22140"/>
                      <a:pt x="35626" y="22140"/>
                    </a:cubicBezTo>
                    <a:lnTo>
                      <a:pt x="36848" y="22140"/>
                    </a:lnTo>
                    <a:cubicBezTo>
                      <a:pt x="37006" y="22140"/>
                      <a:pt x="37163" y="22121"/>
                      <a:pt x="37301" y="22081"/>
                    </a:cubicBezTo>
                    <a:cubicBezTo>
                      <a:pt x="37518" y="21983"/>
                      <a:pt x="37775" y="21943"/>
                      <a:pt x="38011" y="21963"/>
                    </a:cubicBezTo>
                    <a:lnTo>
                      <a:pt x="38800" y="21963"/>
                    </a:lnTo>
                    <a:cubicBezTo>
                      <a:pt x="39036" y="21983"/>
                      <a:pt x="39253" y="21924"/>
                      <a:pt x="39470" y="21845"/>
                    </a:cubicBezTo>
                    <a:cubicBezTo>
                      <a:pt x="39529" y="21549"/>
                      <a:pt x="39529" y="21234"/>
                      <a:pt x="39470" y="20938"/>
                    </a:cubicBezTo>
                    <a:cubicBezTo>
                      <a:pt x="39352" y="20504"/>
                      <a:pt x="39214" y="20070"/>
                      <a:pt x="39017" y="19676"/>
                    </a:cubicBezTo>
                    <a:cubicBezTo>
                      <a:pt x="38603" y="18690"/>
                      <a:pt x="38129" y="17744"/>
                      <a:pt x="37577" y="16817"/>
                    </a:cubicBezTo>
                    <a:cubicBezTo>
                      <a:pt x="37361" y="16443"/>
                      <a:pt x="37104" y="16088"/>
                      <a:pt x="36828" y="15753"/>
                    </a:cubicBezTo>
                    <a:cubicBezTo>
                      <a:pt x="36394" y="15359"/>
                      <a:pt x="35921" y="14984"/>
                      <a:pt x="35448" y="14629"/>
                    </a:cubicBezTo>
                    <a:cubicBezTo>
                      <a:pt x="35409" y="14609"/>
                      <a:pt x="35369" y="14590"/>
                      <a:pt x="35350" y="14570"/>
                    </a:cubicBezTo>
                    <a:cubicBezTo>
                      <a:pt x="35271" y="14531"/>
                      <a:pt x="35212" y="14491"/>
                      <a:pt x="35172" y="14432"/>
                    </a:cubicBezTo>
                    <a:cubicBezTo>
                      <a:pt x="34857" y="14018"/>
                      <a:pt x="34403" y="13762"/>
                      <a:pt x="33989" y="13486"/>
                    </a:cubicBezTo>
                    <a:cubicBezTo>
                      <a:pt x="33713" y="13269"/>
                      <a:pt x="33378" y="13111"/>
                      <a:pt x="33023" y="13032"/>
                    </a:cubicBezTo>
                    <a:cubicBezTo>
                      <a:pt x="32787" y="13210"/>
                      <a:pt x="32570" y="13426"/>
                      <a:pt x="32412" y="13683"/>
                    </a:cubicBezTo>
                    <a:cubicBezTo>
                      <a:pt x="32314" y="13880"/>
                      <a:pt x="32176" y="14057"/>
                      <a:pt x="32018" y="14215"/>
                    </a:cubicBezTo>
                    <a:cubicBezTo>
                      <a:pt x="31722" y="14491"/>
                      <a:pt x="31466" y="14826"/>
                      <a:pt x="31269" y="15201"/>
                    </a:cubicBezTo>
                    <a:cubicBezTo>
                      <a:pt x="31150" y="15437"/>
                      <a:pt x="31032" y="15674"/>
                      <a:pt x="30914" y="15911"/>
                    </a:cubicBezTo>
                    <a:cubicBezTo>
                      <a:pt x="30835" y="16108"/>
                      <a:pt x="30677" y="16265"/>
                      <a:pt x="30480" y="16344"/>
                    </a:cubicBezTo>
                    <a:cubicBezTo>
                      <a:pt x="30105" y="16127"/>
                      <a:pt x="29751" y="15891"/>
                      <a:pt x="29376" y="15694"/>
                    </a:cubicBezTo>
                    <a:cubicBezTo>
                      <a:pt x="29001" y="15497"/>
                      <a:pt x="28568" y="15319"/>
                      <a:pt x="28154" y="15122"/>
                    </a:cubicBezTo>
                    <a:cubicBezTo>
                      <a:pt x="28390" y="14491"/>
                      <a:pt x="28607" y="13900"/>
                      <a:pt x="28824" y="13308"/>
                    </a:cubicBezTo>
                    <a:cubicBezTo>
                      <a:pt x="28923" y="13012"/>
                      <a:pt x="29001" y="12736"/>
                      <a:pt x="29041" y="12441"/>
                    </a:cubicBezTo>
                    <a:cubicBezTo>
                      <a:pt x="29120" y="11849"/>
                      <a:pt x="29297" y="11297"/>
                      <a:pt x="29593" y="10804"/>
                    </a:cubicBezTo>
                    <a:cubicBezTo>
                      <a:pt x="29553" y="10410"/>
                      <a:pt x="29238" y="10095"/>
                      <a:pt x="28844" y="10055"/>
                    </a:cubicBezTo>
                    <a:cubicBezTo>
                      <a:pt x="28765" y="10055"/>
                      <a:pt x="28706" y="10036"/>
                      <a:pt x="28627" y="9996"/>
                    </a:cubicBezTo>
                    <a:cubicBezTo>
                      <a:pt x="28272" y="9838"/>
                      <a:pt x="27897" y="9858"/>
                      <a:pt x="27523" y="9819"/>
                    </a:cubicBezTo>
                    <a:cubicBezTo>
                      <a:pt x="27168" y="9779"/>
                      <a:pt x="26793" y="9681"/>
                      <a:pt x="26419" y="9621"/>
                    </a:cubicBezTo>
                    <a:cubicBezTo>
                      <a:pt x="26399" y="9602"/>
                      <a:pt x="26360" y="9602"/>
                      <a:pt x="26320" y="9621"/>
                    </a:cubicBezTo>
                    <a:cubicBezTo>
                      <a:pt x="26005" y="9641"/>
                      <a:pt x="25670" y="9582"/>
                      <a:pt x="25374" y="9483"/>
                    </a:cubicBezTo>
                    <a:cubicBezTo>
                      <a:pt x="25216" y="9424"/>
                      <a:pt x="25058" y="9405"/>
                      <a:pt x="24881" y="9385"/>
                    </a:cubicBezTo>
                    <a:lnTo>
                      <a:pt x="22969" y="9385"/>
                    </a:lnTo>
                    <a:cubicBezTo>
                      <a:pt x="22791" y="9385"/>
                      <a:pt x="22634" y="9424"/>
                      <a:pt x="22476" y="9483"/>
                    </a:cubicBezTo>
                    <a:cubicBezTo>
                      <a:pt x="22101" y="9621"/>
                      <a:pt x="21746" y="9760"/>
                      <a:pt x="21372" y="9858"/>
                    </a:cubicBezTo>
                    <a:cubicBezTo>
                      <a:pt x="21194" y="9917"/>
                      <a:pt x="21017" y="9976"/>
                      <a:pt x="20839" y="10055"/>
                    </a:cubicBezTo>
                    <a:cubicBezTo>
                      <a:pt x="20741" y="10114"/>
                      <a:pt x="20662" y="10174"/>
                      <a:pt x="20603" y="10272"/>
                    </a:cubicBezTo>
                    <a:cubicBezTo>
                      <a:pt x="20485" y="10450"/>
                      <a:pt x="20287" y="10607"/>
                      <a:pt x="20071" y="10666"/>
                    </a:cubicBezTo>
                    <a:cubicBezTo>
                      <a:pt x="19913" y="10726"/>
                      <a:pt x="19775" y="10804"/>
                      <a:pt x="19637" y="10883"/>
                    </a:cubicBezTo>
                    <a:close/>
                    <a:moveTo>
                      <a:pt x="22220" y="44162"/>
                    </a:moveTo>
                    <a:cubicBezTo>
                      <a:pt x="22239" y="44221"/>
                      <a:pt x="22239" y="44241"/>
                      <a:pt x="22239" y="44261"/>
                    </a:cubicBezTo>
                    <a:cubicBezTo>
                      <a:pt x="22298" y="44300"/>
                      <a:pt x="22377" y="44339"/>
                      <a:pt x="22436" y="44359"/>
                    </a:cubicBezTo>
                    <a:cubicBezTo>
                      <a:pt x="22929" y="44556"/>
                      <a:pt x="23462" y="44635"/>
                      <a:pt x="23974" y="44635"/>
                    </a:cubicBezTo>
                    <a:cubicBezTo>
                      <a:pt x="24152" y="44635"/>
                      <a:pt x="24329" y="44576"/>
                      <a:pt x="24487" y="44754"/>
                    </a:cubicBezTo>
                    <a:cubicBezTo>
                      <a:pt x="24467" y="44990"/>
                      <a:pt x="24526" y="45227"/>
                      <a:pt x="24664" y="45404"/>
                    </a:cubicBezTo>
                    <a:cubicBezTo>
                      <a:pt x="24723" y="45503"/>
                      <a:pt x="24743" y="45621"/>
                      <a:pt x="24723" y="45739"/>
                    </a:cubicBezTo>
                    <a:cubicBezTo>
                      <a:pt x="24684" y="46331"/>
                      <a:pt x="24901" y="46883"/>
                      <a:pt x="25019" y="47454"/>
                    </a:cubicBezTo>
                    <a:cubicBezTo>
                      <a:pt x="25039" y="47514"/>
                      <a:pt x="25137" y="47573"/>
                      <a:pt x="25196" y="47652"/>
                    </a:cubicBezTo>
                    <a:cubicBezTo>
                      <a:pt x="25374" y="47474"/>
                      <a:pt x="25433" y="47218"/>
                      <a:pt x="25354" y="46981"/>
                    </a:cubicBezTo>
                    <a:cubicBezTo>
                      <a:pt x="25236" y="46646"/>
                      <a:pt x="25196" y="46291"/>
                      <a:pt x="25177" y="45936"/>
                    </a:cubicBezTo>
                    <a:cubicBezTo>
                      <a:pt x="25236" y="45641"/>
                      <a:pt x="25177" y="45325"/>
                      <a:pt x="25019" y="45069"/>
                    </a:cubicBezTo>
                    <a:cubicBezTo>
                      <a:pt x="24980" y="44970"/>
                      <a:pt x="24960" y="44852"/>
                      <a:pt x="24960" y="44734"/>
                    </a:cubicBezTo>
                    <a:cubicBezTo>
                      <a:pt x="24960" y="44596"/>
                      <a:pt x="24940" y="44438"/>
                      <a:pt x="24940" y="44320"/>
                    </a:cubicBezTo>
                    <a:cubicBezTo>
                      <a:pt x="24822" y="44201"/>
                      <a:pt x="24644" y="44162"/>
                      <a:pt x="24487" y="44201"/>
                    </a:cubicBezTo>
                    <a:cubicBezTo>
                      <a:pt x="24112" y="44221"/>
                      <a:pt x="23738" y="44221"/>
                      <a:pt x="23363" y="44261"/>
                    </a:cubicBezTo>
                    <a:cubicBezTo>
                      <a:pt x="22969" y="44320"/>
                      <a:pt x="22634" y="44162"/>
                      <a:pt x="22220" y="44142"/>
                    </a:cubicBezTo>
                    <a:close/>
                    <a:moveTo>
                      <a:pt x="5659" y="12697"/>
                    </a:moveTo>
                    <a:cubicBezTo>
                      <a:pt x="5915" y="12776"/>
                      <a:pt x="6132" y="12815"/>
                      <a:pt x="6329" y="12874"/>
                    </a:cubicBezTo>
                    <a:cubicBezTo>
                      <a:pt x="6546" y="12934"/>
                      <a:pt x="6684" y="13012"/>
                      <a:pt x="6881" y="13052"/>
                    </a:cubicBezTo>
                    <a:cubicBezTo>
                      <a:pt x="7138" y="13091"/>
                      <a:pt x="7374" y="13190"/>
                      <a:pt x="7571" y="13348"/>
                    </a:cubicBezTo>
                    <a:cubicBezTo>
                      <a:pt x="7729" y="13505"/>
                      <a:pt x="7966" y="13505"/>
                      <a:pt x="8143" y="13387"/>
                    </a:cubicBezTo>
                    <a:cubicBezTo>
                      <a:pt x="8459" y="13170"/>
                      <a:pt x="8735" y="12934"/>
                      <a:pt x="8971" y="12658"/>
                    </a:cubicBezTo>
                    <a:cubicBezTo>
                      <a:pt x="9070" y="12559"/>
                      <a:pt x="9070" y="12421"/>
                      <a:pt x="8991" y="12342"/>
                    </a:cubicBezTo>
                    <a:cubicBezTo>
                      <a:pt x="8498" y="12342"/>
                      <a:pt x="8281" y="12835"/>
                      <a:pt x="7847" y="12953"/>
                    </a:cubicBezTo>
                    <a:cubicBezTo>
                      <a:pt x="7394" y="12638"/>
                      <a:pt x="6862" y="12638"/>
                      <a:pt x="6369" y="12460"/>
                    </a:cubicBezTo>
                    <a:cubicBezTo>
                      <a:pt x="6191" y="12421"/>
                      <a:pt x="5994" y="12441"/>
                      <a:pt x="5817" y="12500"/>
                    </a:cubicBezTo>
                    <a:cubicBezTo>
                      <a:pt x="5758" y="12500"/>
                      <a:pt x="5718" y="12618"/>
                      <a:pt x="5659" y="12697"/>
                    </a:cubicBezTo>
                    <a:close/>
                    <a:moveTo>
                      <a:pt x="8084" y="31623"/>
                    </a:moveTo>
                    <a:cubicBezTo>
                      <a:pt x="8084" y="31564"/>
                      <a:pt x="8084" y="31505"/>
                      <a:pt x="8064" y="31446"/>
                    </a:cubicBezTo>
                    <a:cubicBezTo>
                      <a:pt x="7926" y="31012"/>
                      <a:pt x="7887" y="30578"/>
                      <a:pt x="7788" y="30145"/>
                    </a:cubicBezTo>
                    <a:cubicBezTo>
                      <a:pt x="7749" y="29967"/>
                      <a:pt x="7690" y="29810"/>
                      <a:pt x="7591" y="29672"/>
                    </a:cubicBezTo>
                    <a:cubicBezTo>
                      <a:pt x="7532" y="29612"/>
                      <a:pt x="7453" y="29573"/>
                      <a:pt x="7355" y="29573"/>
                    </a:cubicBezTo>
                    <a:cubicBezTo>
                      <a:pt x="7276" y="29593"/>
                      <a:pt x="7197" y="29652"/>
                      <a:pt x="7157" y="29731"/>
                    </a:cubicBezTo>
                    <a:cubicBezTo>
                      <a:pt x="7098" y="29849"/>
                      <a:pt x="7098" y="29987"/>
                      <a:pt x="7177" y="30105"/>
                    </a:cubicBezTo>
                    <a:cubicBezTo>
                      <a:pt x="7295" y="30322"/>
                      <a:pt x="7355" y="30559"/>
                      <a:pt x="7355" y="30795"/>
                    </a:cubicBezTo>
                    <a:cubicBezTo>
                      <a:pt x="7374" y="30914"/>
                      <a:pt x="7394" y="31032"/>
                      <a:pt x="7433" y="31130"/>
                    </a:cubicBezTo>
                    <a:cubicBezTo>
                      <a:pt x="7473" y="31347"/>
                      <a:pt x="7532" y="31564"/>
                      <a:pt x="7591" y="31781"/>
                    </a:cubicBezTo>
                    <a:cubicBezTo>
                      <a:pt x="7611" y="31840"/>
                      <a:pt x="7631" y="31919"/>
                      <a:pt x="7650" y="31998"/>
                    </a:cubicBezTo>
                    <a:cubicBezTo>
                      <a:pt x="7690" y="32077"/>
                      <a:pt x="7749" y="32175"/>
                      <a:pt x="7867" y="32136"/>
                    </a:cubicBezTo>
                    <a:cubicBezTo>
                      <a:pt x="7926" y="32116"/>
                      <a:pt x="7985" y="32077"/>
                      <a:pt x="8005" y="31998"/>
                    </a:cubicBezTo>
                    <a:cubicBezTo>
                      <a:pt x="8045" y="31880"/>
                      <a:pt x="8064" y="31761"/>
                      <a:pt x="8084" y="31623"/>
                    </a:cubicBezTo>
                    <a:close/>
                    <a:moveTo>
                      <a:pt x="38189" y="39667"/>
                    </a:moveTo>
                    <a:cubicBezTo>
                      <a:pt x="38248" y="39687"/>
                      <a:pt x="38307" y="39746"/>
                      <a:pt x="38327" y="39726"/>
                    </a:cubicBezTo>
                    <a:cubicBezTo>
                      <a:pt x="38484" y="39628"/>
                      <a:pt x="38622" y="39490"/>
                      <a:pt x="38741" y="39352"/>
                    </a:cubicBezTo>
                    <a:cubicBezTo>
                      <a:pt x="39115" y="38839"/>
                      <a:pt x="39450" y="38307"/>
                      <a:pt x="39805" y="37774"/>
                    </a:cubicBezTo>
                    <a:cubicBezTo>
                      <a:pt x="39864" y="37656"/>
                      <a:pt x="39864" y="37498"/>
                      <a:pt x="39805" y="37400"/>
                    </a:cubicBezTo>
                    <a:cubicBezTo>
                      <a:pt x="39766" y="37321"/>
                      <a:pt x="39707" y="37282"/>
                      <a:pt x="39628" y="37282"/>
                    </a:cubicBezTo>
                    <a:cubicBezTo>
                      <a:pt x="39549" y="37262"/>
                      <a:pt x="39490" y="37301"/>
                      <a:pt x="39450" y="37360"/>
                    </a:cubicBezTo>
                    <a:cubicBezTo>
                      <a:pt x="39036" y="38129"/>
                      <a:pt x="38622" y="38898"/>
                      <a:pt x="38189" y="39667"/>
                    </a:cubicBezTo>
                    <a:close/>
                    <a:moveTo>
                      <a:pt x="40061" y="12263"/>
                    </a:moveTo>
                    <a:cubicBezTo>
                      <a:pt x="40239" y="12125"/>
                      <a:pt x="40318" y="12007"/>
                      <a:pt x="40239" y="11830"/>
                    </a:cubicBezTo>
                    <a:cubicBezTo>
                      <a:pt x="40002" y="11317"/>
                      <a:pt x="39707" y="10864"/>
                      <a:pt x="39332" y="10469"/>
                    </a:cubicBezTo>
                    <a:cubicBezTo>
                      <a:pt x="39194" y="10351"/>
                      <a:pt x="39076" y="10252"/>
                      <a:pt x="38918" y="10154"/>
                    </a:cubicBezTo>
                    <a:cubicBezTo>
                      <a:pt x="38859" y="10252"/>
                      <a:pt x="38780" y="10312"/>
                      <a:pt x="38780" y="10371"/>
                    </a:cubicBezTo>
                    <a:cubicBezTo>
                      <a:pt x="38800" y="10469"/>
                      <a:pt x="38839" y="10568"/>
                      <a:pt x="38918" y="10666"/>
                    </a:cubicBezTo>
                    <a:cubicBezTo>
                      <a:pt x="39273" y="11002"/>
                      <a:pt x="39549" y="11396"/>
                      <a:pt x="39766" y="11830"/>
                    </a:cubicBezTo>
                    <a:cubicBezTo>
                      <a:pt x="39845" y="11968"/>
                      <a:pt x="39943" y="12106"/>
                      <a:pt x="40061" y="12263"/>
                    </a:cubicBezTo>
                    <a:close/>
                    <a:moveTo>
                      <a:pt x="15714" y="8912"/>
                    </a:moveTo>
                    <a:cubicBezTo>
                      <a:pt x="15990" y="8616"/>
                      <a:pt x="16147" y="8241"/>
                      <a:pt x="16147" y="7867"/>
                    </a:cubicBezTo>
                    <a:lnTo>
                      <a:pt x="16147" y="6901"/>
                    </a:lnTo>
                    <a:cubicBezTo>
                      <a:pt x="16147" y="6842"/>
                      <a:pt x="16147" y="6783"/>
                      <a:pt x="16128" y="6743"/>
                    </a:cubicBezTo>
                    <a:cubicBezTo>
                      <a:pt x="16088" y="6704"/>
                      <a:pt x="16029" y="6625"/>
                      <a:pt x="15990" y="6645"/>
                    </a:cubicBezTo>
                    <a:cubicBezTo>
                      <a:pt x="15970" y="6645"/>
                      <a:pt x="15832" y="6704"/>
                      <a:pt x="15832" y="6743"/>
                    </a:cubicBezTo>
                    <a:cubicBezTo>
                      <a:pt x="15792" y="6921"/>
                      <a:pt x="15773" y="7078"/>
                      <a:pt x="15753" y="7236"/>
                    </a:cubicBezTo>
                    <a:cubicBezTo>
                      <a:pt x="15792" y="7709"/>
                      <a:pt x="15753" y="8182"/>
                      <a:pt x="15635" y="8636"/>
                    </a:cubicBezTo>
                    <a:cubicBezTo>
                      <a:pt x="15595" y="8695"/>
                      <a:pt x="15674" y="8774"/>
                      <a:pt x="15714" y="8912"/>
                    </a:cubicBezTo>
                    <a:close/>
                    <a:moveTo>
                      <a:pt x="36020" y="41126"/>
                    </a:moveTo>
                    <a:cubicBezTo>
                      <a:pt x="36434" y="40692"/>
                      <a:pt x="36848" y="40337"/>
                      <a:pt x="37045" y="39785"/>
                    </a:cubicBezTo>
                    <a:cubicBezTo>
                      <a:pt x="37104" y="39628"/>
                      <a:pt x="36986" y="39470"/>
                      <a:pt x="36828" y="39490"/>
                    </a:cubicBezTo>
                    <a:cubicBezTo>
                      <a:pt x="36690" y="39470"/>
                      <a:pt x="36572" y="39568"/>
                      <a:pt x="36532" y="39706"/>
                    </a:cubicBezTo>
                    <a:cubicBezTo>
                      <a:pt x="36454" y="39982"/>
                      <a:pt x="36296" y="40239"/>
                      <a:pt x="36079" y="40456"/>
                    </a:cubicBezTo>
                    <a:cubicBezTo>
                      <a:pt x="36020" y="40515"/>
                      <a:pt x="35961" y="40594"/>
                      <a:pt x="35921" y="40692"/>
                    </a:cubicBezTo>
                    <a:cubicBezTo>
                      <a:pt x="35862" y="40830"/>
                      <a:pt x="35882" y="41008"/>
                      <a:pt x="36020" y="41126"/>
                    </a:cubicBezTo>
                    <a:close/>
                    <a:moveTo>
                      <a:pt x="39352" y="12756"/>
                    </a:moveTo>
                    <a:cubicBezTo>
                      <a:pt x="39569" y="12638"/>
                      <a:pt x="39667" y="12401"/>
                      <a:pt x="39608" y="12165"/>
                    </a:cubicBezTo>
                    <a:cubicBezTo>
                      <a:pt x="39569" y="11987"/>
                      <a:pt x="39490" y="11830"/>
                      <a:pt x="39391" y="11672"/>
                    </a:cubicBezTo>
                    <a:cubicBezTo>
                      <a:pt x="39253" y="11494"/>
                      <a:pt x="39095" y="11337"/>
                      <a:pt x="38918" y="11179"/>
                    </a:cubicBezTo>
                    <a:cubicBezTo>
                      <a:pt x="38741" y="11021"/>
                      <a:pt x="38662" y="11041"/>
                      <a:pt x="38465" y="11317"/>
                    </a:cubicBezTo>
                    <a:cubicBezTo>
                      <a:pt x="38543" y="11396"/>
                      <a:pt x="38642" y="11494"/>
                      <a:pt x="38741" y="11573"/>
                    </a:cubicBezTo>
                    <a:cubicBezTo>
                      <a:pt x="38977" y="11810"/>
                      <a:pt x="39233" y="12046"/>
                      <a:pt x="39214" y="12421"/>
                    </a:cubicBezTo>
                    <a:cubicBezTo>
                      <a:pt x="39194" y="12520"/>
                      <a:pt x="39293" y="12618"/>
                      <a:pt x="39352" y="12756"/>
                    </a:cubicBezTo>
                    <a:close/>
                    <a:moveTo>
                      <a:pt x="6941" y="31190"/>
                    </a:moveTo>
                    <a:cubicBezTo>
                      <a:pt x="7079" y="30914"/>
                      <a:pt x="7079" y="30914"/>
                      <a:pt x="7039" y="30776"/>
                    </a:cubicBezTo>
                    <a:cubicBezTo>
                      <a:pt x="6921" y="30381"/>
                      <a:pt x="6704" y="30046"/>
                      <a:pt x="6664" y="29632"/>
                    </a:cubicBezTo>
                    <a:cubicBezTo>
                      <a:pt x="6645" y="29593"/>
                      <a:pt x="6645" y="29553"/>
                      <a:pt x="6605" y="29534"/>
                    </a:cubicBezTo>
                    <a:cubicBezTo>
                      <a:pt x="6566" y="29494"/>
                      <a:pt x="6526" y="29455"/>
                      <a:pt x="6467" y="29455"/>
                    </a:cubicBezTo>
                    <a:cubicBezTo>
                      <a:pt x="6428" y="29474"/>
                      <a:pt x="6388" y="29494"/>
                      <a:pt x="6349" y="29553"/>
                    </a:cubicBezTo>
                    <a:cubicBezTo>
                      <a:pt x="6231" y="29750"/>
                      <a:pt x="6231" y="29987"/>
                      <a:pt x="6329" y="30184"/>
                    </a:cubicBezTo>
                    <a:cubicBezTo>
                      <a:pt x="6408" y="30342"/>
                      <a:pt x="6467" y="30480"/>
                      <a:pt x="6507" y="30638"/>
                    </a:cubicBezTo>
                    <a:cubicBezTo>
                      <a:pt x="6566" y="30874"/>
                      <a:pt x="6724" y="31071"/>
                      <a:pt x="6941" y="31190"/>
                    </a:cubicBezTo>
                    <a:close/>
                    <a:moveTo>
                      <a:pt x="14570" y="9109"/>
                    </a:moveTo>
                    <a:cubicBezTo>
                      <a:pt x="14590" y="8931"/>
                      <a:pt x="14590" y="8754"/>
                      <a:pt x="14570" y="8596"/>
                    </a:cubicBezTo>
                    <a:cubicBezTo>
                      <a:pt x="14531" y="8517"/>
                      <a:pt x="14472" y="8458"/>
                      <a:pt x="14373" y="8439"/>
                    </a:cubicBezTo>
                    <a:cubicBezTo>
                      <a:pt x="14334" y="8419"/>
                      <a:pt x="14215" y="8498"/>
                      <a:pt x="14215" y="8557"/>
                    </a:cubicBezTo>
                    <a:cubicBezTo>
                      <a:pt x="14156" y="8813"/>
                      <a:pt x="14038" y="9030"/>
                      <a:pt x="13880" y="9247"/>
                    </a:cubicBezTo>
                    <a:cubicBezTo>
                      <a:pt x="13722" y="9483"/>
                      <a:pt x="13742" y="9779"/>
                      <a:pt x="13920" y="9996"/>
                    </a:cubicBezTo>
                    <a:cubicBezTo>
                      <a:pt x="13998" y="9898"/>
                      <a:pt x="14058" y="9858"/>
                      <a:pt x="14077" y="9799"/>
                    </a:cubicBezTo>
                    <a:cubicBezTo>
                      <a:pt x="14097" y="9503"/>
                      <a:pt x="14294" y="9227"/>
                      <a:pt x="14570" y="910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0"/>
              <p:cNvSpPr/>
              <p:nvPr/>
            </p:nvSpPr>
            <p:spPr>
              <a:xfrm flipH="1">
                <a:off x="6177229" y="1240485"/>
                <a:ext cx="18994" cy="78234"/>
              </a:xfrm>
              <a:custGeom>
                <a:avLst/>
                <a:gdLst/>
                <a:ahLst/>
                <a:cxnLst/>
                <a:rect l="l" t="t" r="r" b="b"/>
                <a:pathLst>
                  <a:path w="790" h="3254" extrusionOk="0">
                    <a:moveTo>
                      <a:pt x="20" y="1"/>
                    </a:moveTo>
                    <a:cubicBezTo>
                      <a:pt x="158" y="198"/>
                      <a:pt x="277" y="296"/>
                      <a:pt x="296" y="395"/>
                    </a:cubicBezTo>
                    <a:cubicBezTo>
                      <a:pt x="296" y="770"/>
                      <a:pt x="493" y="1085"/>
                      <a:pt x="631" y="1420"/>
                    </a:cubicBezTo>
                    <a:cubicBezTo>
                      <a:pt x="730" y="1696"/>
                      <a:pt x="789" y="1992"/>
                      <a:pt x="769" y="2288"/>
                    </a:cubicBezTo>
                    <a:cubicBezTo>
                      <a:pt x="789" y="2603"/>
                      <a:pt x="769" y="2938"/>
                      <a:pt x="730" y="3254"/>
                    </a:cubicBezTo>
                    <a:lnTo>
                      <a:pt x="257" y="3254"/>
                    </a:lnTo>
                    <a:cubicBezTo>
                      <a:pt x="257" y="3096"/>
                      <a:pt x="237" y="2978"/>
                      <a:pt x="237" y="2840"/>
                    </a:cubicBezTo>
                    <a:lnTo>
                      <a:pt x="237" y="1322"/>
                    </a:lnTo>
                    <a:cubicBezTo>
                      <a:pt x="257" y="1006"/>
                      <a:pt x="198" y="691"/>
                      <a:pt x="40" y="395"/>
                    </a:cubicBezTo>
                    <a:cubicBezTo>
                      <a:pt x="20" y="277"/>
                      <a:pt x="0" y="139"/>
                      <a:pt x="2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0"/>
              <p:cNvSpPr/>
              <p:nvPr/>
            </p:nvSpPr>
            <p:spPr>
              <a:xfrm flipH="1">
                <a:off x="7196319" y="1235748"/>
                <a:ext cx="15195" cy="52172"/>
              </a:xfrm>
              <a:custGeom>
                <a:avLst/>
                <a:gdLst/>
                <a:ahLst/>
                <a:cxnLst/>
                <a:rect l="l" t="t" r="r" b="b"/>
                <a:pathLst>
                  <a:path w="632" h="2170" extrusionOk="0">
                    <a:moveTo>
                      <a:pt x="59" y="2169"/>
                    </a:moveTo>
                    <a:cubicBezTo>
                      <a:pt x="0" y="1952"/>
                      <a:pt x="20" y="1716"/>
                      <a:pt x="99" y="1499"/>
                    </a:cubicBezTo>
                    <a:cubicBezTo>
                      <a:pt x="178" y="1282"/>
                      <a:pt x="197" y="1026"/>
                      <a:pt x="257" y="789"/>
                    </a:cubicBezTo>
                    <a:cubicBezTo>
                      <a:pt x="296" y="553"/>
                      <a:pt x="355" y="296"/>
                      <a:pt x="414" y="40"/>
                    </a:cubicBezTo>
                    <a:cubicBezTo>
                      <a:pt x="414" y="20"/>
                      <a:pt x="473" y="1"/>
                      <a:pt x="513" y="1"/>
                    </a:cubicBezTo>
                    <a:cubicBezTo>
                      <a:pt x="631" y="296"/>
                      <a:pt x="631" y="631"/>
                      <a:pt x="513" y="927"/>
                    </a:cubicBezTo>
                    <a:cubicBezTo>
                      <a:pt x="434" y="1085"/>
                      <a:pt x="395" y="1243"/>
                      <a:pt x="395" y="1400"/>
                    </a:cubicBezTo>
                    <a:cubicBezTo>
                      <a:pt x="375" y="1696"/>
                      <a:pt x="257" y="1972"/>
                      <a:pt x="59" y="216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0"/>
              <p:cNvSpPr/>
              <p:nvPr/>
            </p:nvSpPr>
            <p:spPr>
              <a:xfrm flipH="1">
                <a:off x="6990611" y="921008"/>
                <a:ext cx="2404" cy="8559"/>
              </a:xfrm>
              <a:custGeom>
                <a:avLst/>
                <a:gdLst/>
                <a:ahLst/>
                <a:cxnLst/>
                <a:rect l="l" t="t" r="r" b="b"/>
                <a:pathLst>
                  <a:path w="100" h="356" extrusionOk="0">
                    <a:moveTo>
                      <a:pt x="1" y="356"/>
                    </a:moveTo>
                    <a:lnTo>
                      <a:pt x="1" y="1"/>
                    </a:lnTo>
                    <a:lnTo>
                      <a:pt x="40" y="1"/>
                    </a:lnTo>
                    <a:lnTo>
                      <a:pt x="99" y="336"/>
                    </a:ln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0"/>
              <p:cNvSpPr/>
              <p:nvPr/>
            </p:nvSpPr>
            <p:spPr>
              <a:xfrm flipH="1">
                <a:off x="6596723" y="757952"/>
                <a:ext cx="5241" cy="5241"/>
              </a:xfrm>
              <a:custGeom>
                <a:avLst/>
                <a:gdLst/>
                <a:ahLst/>
                <a:cxnLst/>
                <a:rect l="l" t="t" r="r" b="b"/>
                <a:pathLst>
                  <a:path w="218" h="218" extrusionOk="0">
                    <a:moveTo>
                      <a:pt x="1" y="218"/>
                    </a:moveTo>
                    <a:cubicBezTo>
                      <a:pt x="20" y="159"/>
                      <a:pt x="20" y="139"/>
                      <a:pt x="40" y="119"/>
                    </a:cubicBezTo>
                    <a:cubicBezTo>
                      <a:pt x="79" y="80"/>
                      <a:pt x="139" y="40"/>
                      <a:pt x="178" y="1"/>
                    </a:cubicBezTo>
                    <a:cubicBezTo>
                      <a:pt x="178" y="1"/>
                      <a:pt x="217" y="40"/>
                      <a:pt x="217" y="40"/>
                    </a:cubicBezTo>
                    <a:cubicBezTo>
                      <a:pt x="178" y="99"/>
                      <a:pt x="139" y="159"/>
                      <a:pt x="99" y="198"/>
                    </a:cubicBezTo>
                    <a:cubicBezTo>
                      <a:pt x="99" y="198"/>
                      <a:pt x="79" y="218"/>
                      <a:pt x="1" y="21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0"/>
              <p:cNvSpPr/>
              <p:nvPr/>
            </p:nvSpPr>
            <p:spPr>
              <a:xfrm flipH="1">
                <a:off x="7192063" y="1222958"/>
                <a:ext cx="1443" cy="3342"/>
              </a:xfrm>
              <a:custGeom>
                <a:avLst/>
                <a:gdLst/>
                <a:ahLst/>
                <a:cxnLst/>
                <a:rect l="l" t="t" r="r" b="b"/>
                <a:pathLst>
                  <a:path w="60" h="139" extrusionOk="0">
                    <a:moveTo>
                      <a:pt x="0" y="40"/>
                    </a:moveTo>
                    <a:lnTo>
                      <a:pt x="20" y="0"/>
                    </a:lnTo>
                    <a:cubicBezTo>
                      <a:pt x="40" y="20"/>
                      <a:pt x="60" y="59"/>
                      <a:pt x="60" y="79"/>
                    </a:cubicBezTo>
                    <a:cubicBezTo>
                      <a:pt x="60" y="99"/>
                      <a:pt x="40" y="119"/>
                      <a:pt x="20" y="138"/>
                    </a:cubicBezTo>
                    <a:cubicBezTo>
                      <a:pt x="0" y="119"/>
                      <a:pt x="0" y="7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0"/>
              <p:cNvSpPr/>
              <p:nvPr/>
            </p:nvSpPr>
            <p:spPr>
              <a:xfrm flipH="1">
                <a:off x="6234114" y="970319"/>
                <a:ext cx="2861" cy="2380"/>
              </a:xfrm>
              <a:custGeom>
                <a:avLst/>
                <a:gdLst/>
                <a:ahLst/>
                <a:cxnLst/>
                <a:rect l="l" t="t" r="r" b="b"/>
                <a:pathLst>
                  <a:path w="119" h="99" extrusionOk="0">
                    <a:moveTo>
                      <a:pt x="0" y="40"/>
                    </a:moveTo>
                    <a:lnTo>
                      <a:pt x="99" y="0"/>
                    </a:lnTo>
                    <a:cubicBezTo>
                      <a:pt x="99" y="20"/>
                      <a:pt x="118" y="59"/>
                      <a:pt x="118" y="79"/>
                    </a:cubicBezTo>
                    <a:cubicBezTo>
                      <a:pt x="118" y="79"/>
                      <a:pt x="79" y="99"/>
                      <a:pt x="79" y="99"/>
                    </a:cubicBezTo>
                    <a:cubicBezTo>
                      <a:pt x="39" y="79"/>
                      <a:pt x="20" y="59"/>
                      <a:pt x="0" y="4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0"/>
              <p:cNvSpPr/>
              <p:nvPr/>
            </p:nvSpPr>
            <p:spPr>
              <a:xfrm flipH="1">
                <a:off x="6619010" y="796829"/>
                <a:ext cx="2380" cy="5241"/>
              </a:xfrm>
              <a:custGeom>
                <a:avLst/>
                <a:gdLst/>
                <a:ahLst/>
                <a:cxnLst/>
                <a:rect l="l" t="t" r="r" b="b"/>
                <a:pathLst>
                  <a:path w="99" h="218" extrusionOk="0">
                    <a:moveTo>
                      <a:pt x="20" y="217"/>
                    </a:moveTo>
                    <a:cubicBezTo>
                      <a:pt x="20" y="158"/>
                      <a:pt x="20" y="119"/>
                      <a:pt x="20" y="60"/>
                    </a:cubicBezTo>
                    <a:cubicBezTo>
                      <a:pt x="20" y="60"/>
                      <a:pt x="59" y="40"/>
                      <a:pt x="79" y="20"/>
                    </a:cubicBezTo>
                    <a:cubicBezTo>
                      <a:pt x="99" y="1"/>
                      <a:pt x="79" y="60"/>
                      <a:pt x="79" y="60"/>
                    </a:cubicBezTo>
                    <a:cubicBezTo>
                      <a:pt x="79" y="79"/>
                      <a:pt x="40" y="158"/>
                      <a:pt x="0" y="19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0"/>
              <p:cNvSpPr/>
              <p:nvPr/>
            </p:nvSpPr>
            <p:spPr>
              <a:xfrm flipH="1">
                <a:off x="6620910" y="801565"/>
                <a:ext cx="2380" cy="2404"/>
              </a:xfrm>
              <a:custGeom>
                <a:avLst/>
                <a:gdLst/>
                <a:ahLst/>
                <a:cxnLst/>
                <a:rect l="l" t="t" r="r" b="b"/>
                <a:pathLst>
                  <a:path w="99" h="100" extrusionOk="0">
                    <a:moveTo>
                      <a:pt x="79" y="1"/>
                    </a:moveTo>
                    <a:lnTo>
                      <a:pt x="0" y="99"/>
                    </a:lnTo>
                    <a:lnTo>
                      <a:pt x="0" y="40"/>
                    </a:lnTo>
                    <a:cubicBezTo>
                      <a:pt x="40" y="20"/>
                      <a:pt x="60" y="20"/>
                      <a:pt x="99" y="20"/>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0"/>
              <p:cNvSpPr/>
              <p:nvPr/>
            </p:nvSpPr>
            <p:spPr>
              <a:xfrm flipH="1">
                <a:off x="6872106" y="1132895"/>
                <a:ext cx="45536" cy="65444"/>
              </a:xfrm>
              <a:custGeom>
                <a:avLst/>
                <a:gdLst/>
                <a:ahLst/>
                <a:cxnLst/>
                <a:rect l="l" t="t" r="r" b="b"/>
                <a:pathLst>
                  <a:path w="1894" h="2722" extrusionOk="0">
                    <a:moveTo>
                      <a:pt x="1755" y="2721"/>
                    </a:moveTo>
                    <a:cubicBezTo>
                      <a:pt x="1341" y="2090"/>
                      <a:pt x="986" y="1440"/>
                      <a:pt x="454" y="907"/>
                    </a:cubicBezTo>
                    <a:cubicBezTo>
                      <a:pt x="178" y="631"/>
                      <a:pt x="178" y="612"/>
                      <a:pt x="0" y="99"/>
                    </a:cubicBezTo>
                    <a:cubicBezTo>
                      <a:pt x="79" y="0"/>
                      <a:pt x="237" y="20"/>
                      <a:pt x="277" y="138"/>
                    </a:cubicBezTo>
                    <a:cubicBezTo>
                      <a:pt x="493" y="710"/>
                      <a:pt x="1006" y="1085"/>
                      <a:pt x="1262" y="1637"/>
                    </a:cubicBezTo>
                    <a:cubicBezTo>
                      <a:pt x="1420" y="1913"/>
                      <a:pt x="1696" y="2149"/>
                      <a:pt x="1834" y="2445"/>
                    </a:cubicBezTo>
                    <a:cubicBezTo>
                      <a:pt x="1893" y="2563"/>
                      <a:pt x="1873" y="2662"/>
                      <a:pt x="1755" y="272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0"/>
              <p:cNvSpPr/>
              <p:nvPr/>
            </p:nvSpPr>
            <p:spPr>
              <a:xfrm flipH="1">
                <a:off x="6484853" y="1577032"/>
                <a:ext cx="9521" cy="9016"/>
              </a:xfrm>
              <a:custGeom>
                <a:avLst/>
                <a:gdLst/>
                <a:ahLst/>
                <a:cxnLst/>
                <a:rect l="l" t="t" r="r" b="b"/>
                <a:pathLst>
                  <a:path w="396" h="375" extrusionOk="0">
                    <a:moveTo>
                      <a:pt x="395" y="375"/>
                    </a:moveTo>
                    <a:cubicBezTo>
                      <a:pt x="119" y="355"/>
                      <a:pt x="80" y="335"/>
                      <a:pt x="1" y="20"/>
                    </a:cubicBezTo>
                    <a:lnTo>
                      <a:pt x="21" y="0"/>
                    </a:lnTo>
                    <a:cubicBezTo>
                      <a:pt x="257" y="20"/>
                      <a:pt x="297" y="257"/>
                      <a:pt x="395" y="375"/>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0"/>
              <p:cNvSpPr/>
              <p:nvPr/>
            </p:nvSpPr>
            <p:spPr>
              <a:xfrm flipH="1">
                <a:off x="6529885" y="1530101"/>
                <a:ext cx="4304" cy="6660"/>
              </a:xfrm>
              <a:custGeom>
                <a:avLst/>
                <a:gdLst/>
                <a:ahLst/>
                <a:cxnLst/>
                <a:rect l="l" t="t" r="r" b="b"/>
                <a:pathLst>
                  <a:path w="179" h="277" extrusionOk="0">
                    <a:moveTo>
                      <a:pt x="178" y="277"/>
                    </a:moveTo>
                    <a:lnTo>
                      <a:pt x="1" y="1"/>
                    </a:lnTo>
                    <a:cubicBezTo>
                      <a:pt x="178" y="20"/>
                      <a:pt x="178" y="20"/>
                      <a:pt x="178" y="27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0"/>
              <p:cNvSpPr/>
              <p:nvPr/>
            </p:nvSpPr>
            <p:spPr>
              <a:xfrm flipH="1">
                <a:off x="6383418" y="1282199"/>
                <a:ext cx="6660" cy="4304"/>
              </a:xfrm>
              <a:custGeom>
                <a:avLst/>
                <a:gdLst/>
                <a:ahLst/>
                <a:cxnLst/>
                <a:rect l="l" t="t" r="r" b="b"/>
                <a:pathLst>
                  <a:path w="277" h="179" extrusionOk="0">
                    <a:moveTo>
                      <a:pt x="276" y="139"/>
                    </a:moveTo>
                    <a:cubicBezTo>
                      <a:pt x="237" y="158"/>
                      <a:pt x="197" y="178"/>
                      <a:pt x="138" y="178"/>
                    </a:cubicBezTo>
                    <a:cubicBezTo>
                      <a:pt x="99" y="178"/>
                      <a:pt x="40" y="178"/>
                      <a:pt x="0" y="158"/>
                    </a:cubicBezTo>
                    <a:cubicBezTo>
                      <a:pt x="59" y="1"/>
                      <a:pt x="178" y="99"/>
                      <a:pt x="276" y="139"/>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0"/>
              <p:cNvSpPr/>
              <p:nvPr/>
            </p:nvSpPr>
            <p:spPr>
              <a:xfrm flipH="1">
                <a:off x="6493869" y="1571815"/>
                <a:ext cx="6179" cy="5698"/>
              </a:xfrm>
              <a:custGeom>
                <a:avLst/>
                <a:gdLst/>
                <a:ahLst/>
                <a:cxnLst/>
                <a:rect l="l" t="t" r="r" b="b"/>
                <a:pathLst>
                  <a:path w="257" h="237" extrusionOk="0">
                    <a:moveTo>
                      <a:pt x="237" y="237"/>
                    </a:moveTo>
                    <a:lnTo>
                      <a:pt x="0" y="60"/>
                    </a:lnTo>
                    <a:cubicBezTo>
                      <a:pt x="197" y="0"/>
                      <a:pt x="237" y="99"/>
                      <a:pt x="257" y="217"/>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0"/>
              <p:cNvSpPr/>
              <p:nvPr/>
            </p:nvSpPr>
            <p:spPr>
              <a:xfrm flipH="1">
                <a:off x="6600041" y="1678467"/>
                <a:ext cx="2861" cy="3799"/>
              </a:xfrm>
              <a:custGeom>
                <a:avLst/>
                <a:gdLst/>
                <a:ahLst/>
                <a:cxnLst/>
                <a:rect l="l" t="t" r="r" b="b"/>
                <a:pathLst>
                  <a:path w="119" h="158" extrusionOk="0">
                    <a:moveTo>
                      <a:pt x="20" y="158"/>
                    </a:moveTo>
                    <a:cubicBezTo>
                      <a:pt x="20" y="138"/>
                      <a:pt x="0" y="99"/>
                      <a:pt x="0" y="79"/>
                    </a:cubicBezTo>
                    <a:cubicBezTo>
                      <a:pt x="20" y="59"/>
                      <a:pt x="59" y="40"/>
                      <a:pt x="79" y="0"/>
                    </a:cubicBezTo>
                    <a:cubicBezTo>
                      <a:pt x="79" y="40"/>
                      <a:pt x="118" y="79"/>
                      <a:pt x="99" y="99"/>
                    </a:cubicBezTo>
                    <a:cubicBezTo>
                      <a:pt x="99" y="138"/>
                      <a:pt x="40" y="138"/>
                      <a:pt x="20" y="158"/>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0"/>
              <p:cNvSpPr/>
              <p:nvPr/>
            </p:nvSpPr>
            <p:spPr>
              <a:xfrm flipH="1">
                <a:off x="6484396" y="1586024"/>
                <a:ext cx="481" cy="3823"/>
              </a:xfrm>
              <a:custGeom>
                <a:avLst/>
                <a:gdLst/>
                <a:ahLst/>
                <a:cxnLst/>
                <a:rect l="l" t="t" r="r" b="b"/>
                <a:pathLst>
                  <a:path w="20" h="159" extrusionOk="0">
                    <a:moveTo>
                      <a:pt x="0" y="1"/>
                    </a:moveTo>
                    <a:lnTo>
                      <a:pt x="0" y="99"/>
                    </a:lnTo>
                    <a:cubicBezTo>
                      <a:pt x="0" y="119"/>
                      <a:pt x="20" y="139"/>
                      <a:pt x="20" y="159"/>
                    </a:cubicBezTo>
                    <a:cubicBezTo>
                      <a:pt x="20" y="139"/>
                      <a:pt x="0" y="119"/>
                      <a:pt x="0" y="99"/>
                    </a:cubicBezTo>
                    <a:cubicBezTo>
                      <a:pt x="0" y="60"/>
                      <a:pt x="0" y="40"/>
                      <a:pt x="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0"/>
              <p:cNvSpPr/>
              <p:nvPr/>
            </p:nvSpPr>
            <p:spPr>
              <a:xfrm flipH="1">
                <a:off x="6910045" y="1428185"/>
                <a:ext cx="962" cy="986"/>
              </a:xfrm>
              <a:custGeom>
                <a:avLst/>
                <a:gdLst/>
                <a:ahLst/>
                <a:cxnLst/>
                <a:rect l="l" t="t" r="r" b="b"/>
                <a:pathLst>
                  <a:path w="40" h="41" extrusionOk="0">
                    <a:moveTo>
                      <a:pt x="40" y="1"/>
                    </a:moveTo>
                    <a:cubicBezTo>
                      <a:pt x="40" y="21"/>
                      <a:pt x="40" y="21"/>
                      <a:pt x="40" y="40"/>
                    </a:cubicBezTo>
                    <a:lnTo>
                      <a:pt x="20" y="40"/>
                    </a:lnTo>
                    <a:cubicBezTo>
                      <a:pt x="1" y="21"/>
                      <a:pt x="1" y="21"/>
                      <a:pt x="20" y="1"/>
                    </a:cubicBezTo>
                    <a:cubicBezTo>
                      <a:pt x="20" y="1"/>
                      <a:pt x="20" y="1"/>
                      <a:pt x="40" y="1"/>
                    </a:cubicBezTo>
                    <a:close/>
                  </a:path>
                </a:pathLst>
              </a:custGeom>
              <a:solidFill>
                <a:srgbClr val="A4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0"/>
              <p:cNvSpPr/>
              <p:nvPr/>
            </p:nvSpPr>
            <p:spPr>
              <a:xfrm flipH="1">
                <a:off x="6496249" y="1170329"/>
                <a:ext cx="401005" cy="388719"/>
              </a:xfrm>
              <a:custGeom>
                <a:avLst/>
                <a:gdLst/>
                <a:ahLst/>
                <a:cxnLst/>
                <a:rect l="l" t="t" r="r" b="b"/>
                <a:pathLst>
                  <a:path w="16679" h="16168" extrusionOk="0">
                    <a:moveTo>
                      <a:pt x="14333" y="13525"/>
                    </a:moveTo>
                    <a:cubicBezTo>
                      <a:pt x="14077" y="13545"/>
                      <a:pt x="13860" y="13663"/>
                      <a:pt x="13702" y="13841"/>
                    </a:cubicBezTo>
                    <a:cubicBezTo>
                      <a:pt x="13268" y="14215"/>
                      <a:pt x="12775" y="14531"/>
                      <a:pt x="12302" y="14866"/>
                    </a:cubicBezTo>
                    <a:cubicBezTo>
                      <a:pt x="12204" y="14945"/>
                      <a:pt x="12085" y="15024"/>
                      <a:pt x="11987" y="15103"/>
                    </a:cubicBezTo>
                    <a:cubicBezTo>
                      <a:pt x="11691" y="15300"/>
                      <a:pt x="11356" y="15457"/>
                      <a:pt x="11021" y="15517"/>
                    </a:cubicBezTo>
                    <a:cubicBezTo>
                      <a:pt x="10607" y="15576"/>
                      <a:pt x="10232" y="15733"/>
                      <a:pt x="9799" y="15714"/>
                    </a:cubicBezTo>
                    <a:cubicBezTo>
                      <a:pt x="9700" y="15714"/>
                      <a:pt x="9582" y="15793"/>
                      <a:pt x="9483" y="15812"/>
                    </a:cubicBezTo>
                    <a:cubicBezTo>
                      <a:pt x="9325" y="15871"/>
                      <a:pt x="9148" y="15911"/>
                      <a:pt x="8990" y="15931"/>
                    </a:cubicBezTo>
                    <a:cubicBezTo>
                      <a:pt x="8754" y="15911"/>
                      <a:pt x="8537" y="15970"/>
                      <a:pt x="8340" y="16088"/>
                    </a:cubicBezTo>
                    <a:cubicBezTo>
                      <a:pt x="8241" y="16128"/>
                      <a:pt x="8142" y="16167"/>
                      <a:pt x="8024" y="16147"/>
                    </a:cubicBezTo>
                    <a:lnTo>
                      <a:pt x="5540" y="16147"/>
                    </a:lnTo>
                    <a:cubicBezTo>
                      <a:pt x="5422" y="16147"/>
                      <a:pt x="5284" y="16128"/>
                      <a:pt x="5166" y="16069"/>
                    </a:cubicBezTo>
                    <a:cubicBezTo>
                      <a:pt x="4673" y="15871"/>
                      <a:pt x="4199" y="15655"/>
                      <a:pt x="3707" y="15477"/>
                    </a:cubicBezTo>
                    <a:cubicBezTo>
                      <a:pt x="3135" y="15241"/>
                      <a:pt x="2780" y="14807"/>
                      <a:pt x="2445" y="14314"/>
                    </a:cubicBezTo>
                    <a:cubicBezTo>
                      <a:pt x="1873" y="13525"/>
                      <a:pt x="1518" y="12618"/>
                      <a:pt x="1065" y="11790"/>
                    </a:cubicBezTo>
                    <a:cubicBezTo>
                      <a:pt x="848" y="11455"/>
                      <a:pt x="710" y="11081"/>
                      <a:pt x="631" y="10706"/>
                    </a:cubicBezTo>
                    <a:cubicBezTo>
                      <a:pt x="631" y="10667"/>
                      <a:pt x="611" y="10627"/>
                      <a:pt x="592" y="10608"/>
                    </a:cubicBezTo>
                    <a:cubicBezTo>
                      <a:pt x="316" y="10154"/>
                      <a:pt x="197" y="9602"/>
                      <a:pt x="257" y="9089"/>
                    </a:cubicBezTo>
                    <a:cubicBezTo>
                      <a:pt x="276" y="8971"/>
                      <a:pt x="237" y="8853"/>
                      <a:pt x="197" y="8754"/>
                    </a:cubicBezTo>
                    <a:cubicBezTo>
                      <a:pt x="40" y="8478"/>
                      <a:pt x="0" y="8183"/>
                      <a:pt x="40" y="7887"/>
                    </a:cubicBezTo>
                    <a:lnTo>
                      <a:pt x="40" y="6921"/>
                    </a:lnTo>
                    <a:cubicBezTo>
                      <a:pt x="20" y="6665"/>
                      <a:pt x="59" y="6408"/>
                      <a:pt x="197" y="6172"/>
                    </a:cubicBezTo>
                    <a:cubicBezTo>
                      <a:pt x="257" y="6093"/>
                      <a:pt x="257" y="5955"/>
                      <a:pt x="296" y="5856"/>
                    </a:cubicBezTo>
                    <a:cubicBezTo>
                      <a:pt x="316" y="5738"/>
                      <a:pt x="355" y="5639"/>
                      <a:pt x="414" y="5560"/>
                    </a:cubicBezTo>
                    <a:cubicBezTo>
                      <a:pt x="651" y="5265"/>
                      <a:pt x="828" y="4930"/>
                      <a:pt x="947" y="4575"/>
                    </a:cubicBezTo>
                    <a:cubicBezTo>
                      <a:pt x="1104" y="4161"/>
                      <a:pt x="1203" y="3747"/>
                      <a:pt x="1577" y="3471"/>
                    </a:cubicBezTo>
                    <a:cubicBezTo>
                      <a:pt x="1656" y="3392"/>
                      <a:pt x="1735" y="3293"/>
                      <a:pt x="1775" y="3195"/>
                    </a:cubicBezTo>
                    <a:cubicBezTo>
                      <a:pt x="1834" y="3076"/>
                      <a:pt x="1932" y="2978"/>
                      <a:pt x="2051" y="2919"/>
                    </a:cubicBezTo>
                    <a:cubicBezTo>
                      <a:pt x="2129" y="2879"/>
                      <a:pt x="2189" y="2820"/>
                      <a:pt x="2248" y="2741"/>
                    </a:cubicBezTo>
                    <a:cubicBezTo>
                      <a:pt x="2681" y="1972"/>
                      <a:pt x="3391" y="1381"/>
                      <a:pt x="4239" y="1085"/>
                    </a:cubicBezTo>
                    <a:cubicBezTo>
                      <a:pt x="4298" y="1065"/>
                      <a:pt x="4377" y="1046"/>
                      <a:pt x="4436" y="1006"/>
                    </a:cubicBezTo>
                    <a:cubicBezTo>
                      <a:pt x="4870" y="730"/>
                      <a:pt x="5382" y="671"/>
                      <a:pt x="5856" y="474"/>
                    </a:cubicBezTo>
                    <a:cubicBezTo>
                      <a:pt x="5974" y="435"/>
                      <a:pt x="6092" y="395"/>
                      <a:pt x="6210" y="336"/>
                    </a:cubicBezTo>
                    <a:cubicBezTo>
                      <a:pt x="6684" y="21"/>
                      <a:pt x="7196" y="1"/>
                      <a:pt x="7728" y="1"/>
                    </a:cubicBezTo>
                    <a:lnTo>
                      <a:pt x="9858" y="1"/>
                    </a:lnTo>
                    <a:cubicBezTo>
                      <a:pt x="10232" y="1"/>
                      <a:pt x="10508" y="178"/>
                      <a:pt x="10824" y="297"/>
                    </a:cubicBezTo>
                    <a:cubicBezTo>
                      <a:pt x="11573" y="553"/>
                      <a:pt x="12263" y="947"/>
                      <a:pt x="12854" y="1460"/>
                    </a:cubicBezTo>
                    <a:cubicBezTo>
                      <a:pt x="13091" y="1677"/>
                      <a:pt x="13347" y="1854"/>
                      <a:pt x="13623" y="2012"/>
                    </a:cubicBezTo>
                    <a:cubicBezTo>
                      <a:pt x="14136" y="2288"/>
                      <a:pt x="14570" y="2722"/>
                      <a:pt x="14865" y="3214"/>
                    </a:cubicBezTo>
                    <a:cubicBezTo>
                      <a:pt x="14964" y="3352"/>
                      <a:pt x="15082" y="3490"/>
                      <a:pt x="15200" y="3589"/>
                    </a:cubicBezTo>
                    <a:cubicBezTo>
                      <a:pt x="15831" y="4180"/>
                      <a:pt x="16265" y="4969"/>
                      <a:pt x="16442" y="5817"/>
                    </a:cubicBezTo>
                    <a:cubicBezTo>
                      <a:pt x="16580" y="6487"/>
                      <a:pt x="16679" y="7177"/>
                      <a:pt x="16679" y="7887"/>
                    </a:cubicBezTo>
                    <a:cubicBezTo>
                      <a:pt x="16659" y="8301"/>
                      <a:pt x="16600" y="8735"/>
                      <a:pt x="16521" y="9149"/>
                    </a:cubicBezTo>
                    <a:cubicBezTo>
                      <a:pt x="16403" y="9898"/>
                      <a:pt x="16186" y="10627"/>
                      <a:pt x="15890" y="11317"/>
                    </a:cubicBezTo>
                    <a:cubicBezTo>
                      <a:pt x="15634" y="11810"/>
                      <a:pt x="15338" y="12283"/>
                      <a:pt x="14964" y="12717"/>
                    </a:cubicBezTo>
                    <a:cubicBezTo>
                      <a:pt x="14747" y="12973"/>
                      <a:pt x="14550" y="13210"/>
                      <a:pt x="14333" y="13525"/>
                    </a:cubicBezTo>
                    <a:close/>
                    <a:moveTo>
                      <a:pt x="4002" y="7729"/>
                    </a:moveTo>
                    <a:lnTo>
                      <a:pt x="3983" y="7729"/>
                    </a:lnTo>
                    <a:cubicBezTo>
                      <a:pt x="3983" y="8025"/>
                      <a:pt x="4002" y="8321"/>
                      <a:pt x="4022" y="8636"/>
                    </a:cubicBezTo>
                    <a:cubicBezTo>
                      <a:pt x="4042" y="8991"/>
                      <a:pt x="4140" y="9326"/>
                      <a:pt x="4318" y="9641"/>
                    </a:cubicBezTo>
                    <a:cubicBezTo>
                      <a:pt x="4495" y="10055"/>
                      <a:pt x="4712" y="10450"/>
                      <a:pt x="4929" y="10844"/>
                    </a:cubicBezTo>
                    <a:cubicBezTo>
                      <a:pt x="4988" y="10962"/>
                      <a:pt x="5067" y="11061"/>
                      <a:pt x="5166" y="11160"/>
                    </a:cubicBezTo>
                    <a:cubicBezTo>
                      <a:pt x="5599" y="11495"/>
                      <a:pt x="6033" y="11810"/>
                      <a:pt x="6447" y="12145"/>
                    </a:cubicBezTo>
                    <a:cubicBezTo>
                      <a:pt x="6920" y="12520"/>
                      <a:pt x="7472" y="12776"/>
                      <a:pt x="8083" y="12835"/>
                    </a:cubicBezTo>
                    <a:cubicBezTo>
                      <a:pt x="8714" y="12855"/>
                      <a:pt x="9345" y="12934"/>
                      <a:pt x="9956" y="12658"/>
                    </a:cubicBezTo>
                    <a:cubicBezTo>
                      <a:pt x="10311" y="12520"/>
                      <a:pt x="10666" y="12441"/>
                      <a:pt x="11021" y="12323"/>
                    </a:cubicBezTo>
                    <a:cubicBezTo>
                      <a:pt x="11317" y="12224"/>
                      <a:pt x="11573" y="12066"/>
                      <a:pt x="11790" y="11850"/>
                    </a:cubicBezTo>
                    <a:cubicBezTo>
                      <a:pt x="12164" y="11416"/>
                      <a:pt x="12499" y="10943"/>
                      <a:pt x="12775" y="10410"/>
                    </a:cubicBezTo>
                    <a:cubicBezTo>
                      <a:pt x="12854" y="10253"/>
                      <a:pt x="12894" y="10055"/>
                      <a:pt x="12913" y="9878"/>
                    </a:cubicBezTo>
                    <a:cubicBezTo>
                      <a:pt x="12953" y="9149"/>
                      <a:pt x="12894" y="8399"/>
                      <a:pt x="12736" y="7690"/>
                    </a:cubicBezTo>
                    <a:cubicBezTo>
                      <a:pt x="12618" y="7276"/>
                      <a:pt x="12421" y="6881"/>
                      <a:pt x="12302" y="6487"/>
                    </a:cubicBezTo>
                    <a:cubicBezTo>
                      <a:pt x="11967" y="5462"/>
                      <a:pt x="11257" y="4752"/>
                      <a:pt x="10429" y="4161"/>
                    </a:cubicBezTo>
                    <a:cubicBezTo>
                      <a:pt x="10055" y="3845"/>
                      <a:pt x="9562" y="3688"/>
                      <a:pt x="9069" y="3727"/>
                    </a:cubicBezTo>
                    <a:cubicBezTo>
                      <a:pt x="8931" y="3747"/>
                      <a:pt x="8813" y="3727"/>
                      <a:pt x="8675" y="3727"/>
                    </a:cubicBezTo>
                    <a:cubicBezTo>
                      <a:pt x="7650" y="3766"/>
                      <a:pt x="6664" y="4102"/>
                      <a:pt x="5836" y="4693"/>
                    </a:cubicBezTo>
                    <a:cubicBezTo>
                      <a:pt x="5244" y="5146"/>
                      <a:pt x="4692" y="5679"/>
                      <a:pt x="4239" y="6270"/>
                    </a:cubicBezTo>
                    <a:cubicBezTo>
                      <a:pt x="4101" y="6428"/>
                      <a:pt x="4002" y="6645"/>
                      <a:pt x="4002" y="6881"/>
                    </a:cubicBezTo>
                    <a:cubicBezTo>
                      <a:pt x="3983" y="7157"/>
                      <a:pt x="4002" y="7453"/>
                      <a:pt x="4002" y="7729"/>
                    </a:cubicBezTo>
                    <a:close/>
                    <a:moveTo>
                      <a:pt x="2405" y="4614"/>
                    </a:moveTo>
                    <a:cubicBezTo>
                      <a:pt x="2307" y="4575"/>
                      <a:pt x="2228" y="4516"/>
                      <a:pt x="2189" y="4535"/>
                    </a:cubicBezTo>
                    <a:cubicBezTo>
                      <a:pt x="2070" y="4555"/>
                      <a:pt x="1972" y="4594"/>
                      <a:pt x="1893" y="4673"/>
                    </a:cubicBezTo>
                    <a:cubicBezTo>
                      <a:pt x="1637" y="4969"/>
                      <a:pt x="1459" y="5304"/>
                      <a:pt x="1361" y="5698"/>
                    </a:cubicBezTo>
                    <a:cubicBezTo>
                      <a:pt x="1321" y="5856"/>
                      <a:pt x="1341" y="6034"/>
                      <a:pt x="1380" y="6191"/>
                    </a:cubicBezTo>
                    <a:cubicBezTo>
                      <a:pt x="1400" y="6251"/>
                      <a:pt x="1499" y="6290"/>
                      <a:pt x="1597" y="6389"/>
                    </a:cubicBezTo>
                    <a:cubicBezTo>
                      <a:pt x="1715" y="6073"/>
                      <a:pt x="1794" y="5777"/>
                      <a:pt x="1913" y="5521"/>
                    </a:cubicBezTo>
                    <a:cubicBezTo>
                      <a:pt x="2031" y="5265"/>
                      <a:pt x="2208" y="4969"/>
                      <a:pt x="2405" y="4614"/>
                    </a:cubicBezTo>
                    <a:close/>
                    <a:moveTo>
                      <a:pt x="14806" y="9543"/>
                    </a:moveTo>
                    <a:cubicBezTo>
                      <a:pt x="14885" y="9464"/>
                      <a:pt x="14964" y="9444"/>
                      <a:pt x="14964" y="9385"/>
                    </a:cubicBezTo>
                    <a:cubicBezTo>
                      <a:pt x="15003" y="9168"/>
                      <a:pt x="15023" y="8932"/>
                      <a:pt x="15062" y="8715"/>
                    </a:cubicBezTo>
                    <a:cubicBezTo>
                      <a:pt x="15062" y="8577"/>
                      <a:pt x="15102" y="8419"/>
                      <a:pt x="15141" y="8281"/>
                    </a:cubicBezTo>
                    <a:cubicBezTo>
                      <a:pt x="15181" y="8163"/>
                      <a:pt x="15240" y="8084"/>
                      <a:pt x="15141" y="7966"/>
                    </a:cubicBezTo>
                    <a:cubicBezTo>
                      <a:pt x="15043" y="7867"/>
                      <a:pt x="14924" y="7926"/>
                      <a:pt x="14806" y="8064"/>
                    </a:cubicBezTo>
                    <a:cubicBezTo>
                      <a:pt x="14727" y="8143"/>
                      <a:pt x="14668" y="8242"/>
                      <a:pt x="14648" y="8340"/>
                    </a:cubicBezTo>
                    <a:cubicBezTo>
                      <a:pt x="14589" y="8754"/>
                      <a:pt x="14648" y="9168"/>
                      <a:pt x="14806" y="9543"/>
                    </a:cubicBezTo>
                    <a:close/>
                    <a:moveTo>
                      <a:pt x="2839" y="5383"/>
                    </a:moveTo>
                    <a:cubicBezTo>
                      <a:pt x="3036" y="5422"/>
                      <a:pt x="3233" y="5324"/>
                      <a:pt x="3332" y="5146"/>
                    </a:cubicBezTo>
                    <a:cubicBezTo>
                      <a:pt x="3431" y="4949"/>
                      <a:pt x="3549" y="4752"/>
                      <a:pt x="3647" y="4575"/>
                    </a:cubicBezTo>
                    <a:cubicBezTo>
                      <a:pt x="3687" y="4496"/>
                      <a:pt x="3687" y="4437"/>
                      <a:pt x="3647" y="4358"/>
                    </a:cubicBezTo>
                    <a:cubicBezTo>
                      <a:pt x="3608" y="4318"/>
                      <a:pt x="3529" y="4279"/>
                      <a:pt x="3470" y="4279"/>
                    </a:cubicBezTo>
                    <a:cubicBezTo>
                      <a:pt x="3332" y="4259"/>
                      <a:pt x="3214" y="4338"/>
                      <a:pt x="3155" y="4456"/>
                    </a:cubicBezTo>
                    <a:cubicBezTo>
                      <a:pt x="2997" y="4752"/>
                      <a:pt x="2879" y="5068"/>
                      <a:pt x="2839" y="5383"/>
                    </a:cubicBezTo>
                    <a:close/>
                    <a:moveTo>
                      <a:pt x="14195" y="9089"/>
                    </a:moveTo>
                    <a:cubicBezTo>
                      <a:pt x="14234" y="9011"/>
                      <a:pt x="14274" y="8951"/>
                      <a:pt x="14294" y="8873"/>
                    </a:cubicBezTo>
                    <a:cubicBezTo>
                      <a:pt x="14372" y="8616"/>
                      <a:pt x="14451" y="8340"/>
                      <a:pt x="14530" y="8084"/>
                    </a:cubicBezTo>
                    <a:cubicBezTo>
                      <a:pt x="14550" y="8025"/>
                      <a:pt x="14570" y="7966"/>
                      <a:pt x="14550" y="7907"/>
                    </a:cubicBezTo>
                    <a:cubicBezTo>
                      <a:pt x="14550" y="7847"/>
                      <a:pt x="14510" y="7769"/>
                      <a:pt x="14451" y="7729"/>
                    </a:cubicBezTo>
                    <a:cubicBezTo>
                      <a:pt x="14392" y="7729"/>
                      <a:pt x="14313" y="7749"/>
                      <a:pt x="14274" y="7788"/>
                    </a:cubicBezTo>
                    <a:cubicBezTo>
                      <a:pt x="14155" y="8025"/>
                      <a:pt x="14057" y="8281"/>
                      <a:pt x="13998" y="8537"/>
                    </a:cubicBezTo>
                    <a:cubicBezTo>
                      <a:pt x="13958" y="8735"/>
                      <a:pt x="14037" y="8951"/>
                      <a:pt x="14195" y="9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0"/>
              <p:cNvSpPr/>
              <p:nvPr/>
            </p:nvSpPr>
            <p:spPr>
              <a:xfrm flipH="1">
                <a:off x="6736073" y="1156120"/>
                <a:ext cx="163561" cy="137018"/>
              </a:xfrm>
              <a:custGeom>
                <a:avLst/>
                <a:gdLst/>
                <a:ahLst/>
                <a:cxnLst/>
                <a:rect l="l" t="t" r="r" b="b"/>
                <a:pathLst>
                  <a:path w="6803" h="5699" extrusionOk="0">
                    <a:moveTo>
                      <a:pt x="99" y="5698"/>
                    </a:moveTo>
                    <a:cubicBezTo>
                      <a:pt x="1" y="5501"/>
                      <a:pt x="1" y="5284"/>
                      <a:pt x="99" y="5067"/>
                    </a:cubicBezTo>
                    <a:cubicBezTo>
                      <a:pt x="237" y="4515"/>
                      <a:pt x="454" y="3963"/>
                      <a:pt x="750" y="3470"/>
                    </a:cubicBezTo>
                    <a:cubicBezTo>
                      <a:pt x="967" y="3115"/>
                      <a:pt x="1184" y="2761"/>
                      <a:pt x="1381" y="2406"/>
                    </a:cubicBezTo>
                    <a:cubicBezTo>
                      <a:pt x="1775" y="1755"/>
                      <a:pt x="2347" y="1242"/>
                      <a:pt x="3056" y="947"/>
                    </a:cubicBezTo>
                    <a:cubicBezTo>
                      <a:pt x="3963" y="513"/>
                      <a:pt x="4949" y="237"/>
                      <a:pt x="5955" y="119"/>
                    </a:cubicBezTo>
                    <a:cubicBezTo>
                      <a:pt x="6211" y="99"/>
                      <a:pt x="6447" y="60"/>
                      <a:pt x="6802" y="0"/>
                    </a:cubicBezTo>
                    <a:cubicBezTo>
                      <a:pt x="6723" y="79"/>
                      <a:pt x="6625" y="158"/>
                      <a:pt x="6526" y="217"/>
                    </a:cubicBezTo>
                    <a:cubicBezTo>
                      <a:pt x="6073" y="454"/>
                      <a:pt x="5600" y="631"/>
                      <a:pt x="5107" y="710"/>
                    </a:cubicBezTo>
                    <a:cubicBezTo>
                      <a:pt x="5067" y="730"/>
                      <a:pt x="5028" y="730"/>
                      <a:pt x="4989" y="750"/>
                    </a:cubicBezTo>
                    <a:cubicBezTo>
                      <a:pt x="4476" y="1006"/>
                      <a:pt x="3944" y="1223"/>
                      <a:pt x="3411" y="1479"/>
                    </a:cubicBezTo>
                    <a:cubicBezTo>
                      <a:pt x="2899" y="1716"/>
                      <a:pt x="2485" y="2208"/>
                      <a:pt x="2071" y="2662"/>
                    </a:cubicBezTo>
                    <a:cubicBezTo>
                      <a:pt x="1913" y="2820"/>
                      <a:pt x="1795" y="3056"/>
                      <a:pt x="1578" y="3175"/>
                    </a:cubicBezTo>
                    <a:cubicBezTo>
                      <a:pt x="1164" y="3825"/>
                      <a:pt x="592" y="4357"/>
                      <a:pt x="415" y="5146"/>
                    </a:cubicBezTo>
                    <a:cubicBezTo>
                      <a:pt x="375" y="5363"/>
                      <a:pt x="257" y="5560"/>
                      <a:pt x="99" y="5698"/>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0"/>
              <p:cNvSpPr/>
              <p:nvPr/>
            </p:nvSpPr>
            <p:spPr>
              <a:xfrm flipH="1">
                <a:off x="6502404" y="1148522"/>
                <a:ext cx="221383" cy="128483"/>
              </a:xfrm>
              <a:custGeom>
                <a:avLst/>
                <a:gdLst/>
                <a:ahLst/>
                <a:cxnLst/>
                <a:rect l="l" t="t" r="r" b="b"/>
                <a:pathLst>
                  <a:path w="9208" h="5344" extrusionOk="0">
                    <a:moveTo>
                      <a:pt x="1" y="336"/>
                    </a:moveTo>
                    <a:cubicBezTo>
                      <a:pt x="592" y="119"/>
                      <a:pt x="1223" y="21"/>
                      <a:pt x="1854" y="21"/>
                    </a:cubicBezTo>
                    <a:lnTo>
                      <a:pt x="3155" y="21"/>
                    </a:lnTo>
                    <a:cubicBezTo>
                      <a:pt x="3510" y="1"/>
                      <a:pt x="3865" y="80"/>
                      <a:pt x="4180" y="257"/>
                    </a:cubicBezTo>
                    <a:cubicBezTo>
                      <a:pt x="4516" y="454"/>
                      <a:pt x="4851" y="652"/>
                      <a:pt x="5206" y="849"/>
                    </a:cubicBezTo>
                    <a:cubicBezTo>
                      <a:pt x="5363" y="947"/>
                      <a:pt x="5521" y="1046"/>
                      <a:pt x="5698" y="1125"/>
                    </a:cubicBezTo>
                    <a:cubicBezTo>
                      <a:pt x="6645" y="1539"/>
                      <a:pt x="7374" y="2248"/>
                      <a:pt x="8005" y="3057"/>
                    </a:cubicBezTo>
                    <a:cubicBezTo>
                      <a:pt x="8399" y="3510"/>
                      <a:pt x="8715" y="4023"/>
                      <a:pt x="8951" y="4575"/>
                    </a:cubicBezTo>
                    <a:cubicBezTo>
                      <a:pt x="9011" y="4713"/>
                      <a:pt x="9070" y="4851"/>
                      <a:pt x="9109" y="4989"/>
                    </a:cubicBezTo>
                    <a:cubicBezTo>
                      <a:pt x="9149" y="5087"/>
                      <a:pt x="9168" y="5186"/>
                      <a:pt x="9208" y="5344"/>
                    </a:cubicBezTo>
                    <a:cubicBezTo>
                      <a:pt x="9129" y="5285"/>
                      <a:pt x="9089" y="5265"/>
                      <a:pt x="9089" y="5245"/>
                    </a:cubicBezTo>
                    <a:cubicBezTo>
                      <a:pt x="8932" y="4792"/>
                      <a:pt x="8656" y="4397"/>
                      <a:pt x="8301" y="4102"/>
                    </a:cubicBezTo>
                    <a:cubicBezTo>
                      <a:pt x="8123" y="3905"/>
                      <a:pt x="7946" y="3688"/>
                      <a:pt x="7808" y="3471"/>
                    </a:cubicBezTo>
                    <a:cubicBezTo>
                      <a:pt x="7611" y="3116"/>
                      <a:pt x="7295" y="2820"/>
                      <a:pt x="6940" y="2623"/>
                    </a:cubicBezTo>
                    <a:cubicBezTo>
                      <a:pt x="6822" y="2564"/>
                      <a:pt x="6724" y="2485"/>
                      <a:pt x="6605" y="2406"/>
                    </a:cubicBezTo>
                    <a:cubicBezTo>
                      <a:pt x="6152" y="2051"/>
                      <a:pt x="5698" y="1696"/>
                      <a:pt x="5225" y="1361"/>
                    </a:cubicBezTo>
                    <a:cubicBezTo>
                      <a:pt x="5008" y="1223"/>
                      <a:pt x="4772" y="1085"/>
                      <a:pt x="4535" y="987"/>
                    </a:cubicBezTo>
                    <a:cubicBezTo>
                      <a:pt x="4102" y="809"/>
                      <a:pt x="3688" y="612"/>
                      <a:pt x="3234" y="454"/>
                    </a:cubicBezTo>
                    <a:cubicBezTo>
                      <a:pt x="3017" y="395"/>
                      <a:pt x="2800" y="356"/>
                      <a:pt x="2584" y="376"/>
                    </a:cubicBezTo>
                    <a:lnTo>
                      <a:pt x="553" y="376"/>
                    </a:lnTo>
                    <a:cubicBezTo>
                      <a:pt x="375" y="376"/>
                      <a:pt x="178" y="356"/>
                      <a:pt x="1" y="336"/>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0"/>
              <p:cNvSpPr/>
              <p:nvPr/>
            </p:nvSpPr>
            <p:spPr>
              <a:xfrm flipH="1">
                <a:off x="6601940" y="1403541"/>
                <a:ext cx="9497" cy="17575"/>
              </a:xfrm>
              <a:custGeom>
                <a:avLst/>
                <a:gdLst/>
                <a:ahLst/>
                <a:cxnLst/>
                <a:rect l="l" t="t" r="r" b="b"/>
                <a:pathLst>
                  <a:path w="395" h="731" extrusionOk="0">
                    <a:moveTo>
                      <a:pt x="79" y="730"/>
                    </a:moveTo>
                    <a:cubicBezTo>
                      <a:pt x="0" y="454"/>
                      <a:pt x="99" y="178"/>
                      <a:pt x="316" y="1"/>
                    </a:cubicBezTo>
                    <a:cubicBezTo>
                      <a:pt x="395" y="257"/>
                      <a:pt x="296" y="553"/>
                      <a:pt x="79" y="730"/>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30"/>
              <p:cNvSpPr/>
              <p:nvPr/>
            </p:nvSpPr>
            <p:spPr>
              <a:xfrm flipH="1">
                <a:off x="6603839" y="1381735"/>
                <a:ext cx="24" cy="10939"/>
              </a:xfrm>
              <a:custGeom>
                <a:avLst/>
                <a:gdLst/>
                <a:ahLst/>
                <a:cxnLst/>
                <a:rect l="l" t="t" r="r" b="b"/>
                <a:pathLst>
                  <a:path w="1" h="455" extrusionOk="0">
                    <a:moveTo>
                      <a:pt x="1" y="1"/>
                    </a:moveTo>
                    <a:lnTo>
                      <a:pt x="1" y="454"/>
                    </a:lnTo>
                    <a:lnTo>
                      <a:pt x="1" y="454"/>
                    </a:lnTo>
                    <a:lnTo>
                      <a:pt x="1" y="1"/>
                    </a:ln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30"/>
              <p:cNvSpPr/>
              <p:nvPr/>
            </p:nvSpPr>
            <p:spPr>
              <a:xfrm flipH="1">
                <a:off x="6618529" y="1438619"/>
                <a:ext cx="6179" cy="6179"/>
              </a:xfrm>
              <a:custGeom>
                <a:avLst/>
                <a:gdLst/>
                <a:ahLst/>
                <a:cxnLst/>
                <a:rect l="l" t="t" r="r" b="b"/>
                <a:pathLst>
                  <a:path w="257" h="257" extrusionOk="0">
                    <a:moveTo>
                      <a:pt x="197" y="1"/>
                    </a:moveTo>
                    <a:cubicBezTo>
                      <a:pt x="257" y="178"/>
                      <a:pt x="178" y="217"/>
                      <a:pt x="0" y="257"/>
                    </a:cubicBezTo>
                    <a:close/>
                  </a:path>
                </a:pathLst>
              </a:custGeom>
              <a:solidFill>
                <a:srgbClr val="D1B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0"/>
              <p:cNvSpPr/>
              <p:nvPr/>
            </p:nvSpPr>
            <p:spPr>
              <a:xfrm flipH="1">
                <a:off x="6070601" y="734270"/>
                <a:ext cx="1259418" cy="1277907"/>
              </a:xfrm>
              <a:custGeom>
                <a:avLst/>
                <a:gdLst/>
                <a:ahLst/>
                <a:cxnLst/>
                <a:rect l="l" t="t" r="r" b="b"/>
                <a:pathLst>
                  <a:path w="52383" h="53152" extrusionOk="0">
                    <a:moveTo>
                      <a:pt x="46271" y="17369"/>
                    </a:moveTo>
                    <a:cubicBezTo>
                      <a:pt x="46429" y="17862"/>
                      <a:pt x="46567" y="18315"/>
                      <a:pt x="46725" y="18769"/>
                    </a:cubicBezTo>
                    <a:cubicBezTo>
                      <a:pt x="46764" y="18867"/>
                      <a:pt x="46804" y="18986"/>
                      <a:pt x="46863" y="19084"/>
                    </a:cubicBezTo>
                    <a:cubicBezTo>
                      <a:pt x="46882" y="19143"/>
                      <a:pt x="46961" y="19163"/>
                      <a:pt x="46961" y="19222"/>
                    </a:cubicBezTo>
                    <a:cubicBezTo>
                      <a:pt x="47020" y="19439"/>
                      <a:pt x="47099" y="19636"/>
                      <a:pt x="47178" y="19853"/>
                    </a:cubicBezTo>
                    <a:cubicBezTo>
                      <a:pt x="47277" y="20031"/>
                      <a:pt x="47474" y="20129"/>
                      <a:pt x="47533" y="20346"/>
                    </a:cubicBezTo>
                    <a:cubicBezTo>
                      <a:pt x="47573" y="20504"/>
                      <a:pt x="47651" y="20642"/>
                      <a:pt x="47730" y="20799"/>
                    </a:cubicBezTo>
                    <a:cubicBezTo>
                      <a:pt x="47868" y="21036"/>
                      <a:pt x="47967" y="21312"/>
                      <a:pt x="48006" y="21588"/>
                    </a:cubicBezTo>
                    <a:cubicBezTo>
                      <a:pt x="48046" y="21726"/>
                      <a:pt x="48085" y="21884"/>
                      <a:pt x="48164" y="22002"/>
                    </a:cubicBezTo>
                    <a:cubicBezTo>
                      <a:pt x="48381" y="22455"/>
                      <a:pt x="48479" y="22929"/>
                      <a:pt x="48440" y="23421"/>
                    </a:cubicBezTo>
                    <a:cubicBezTo>
                      <a:pt x="48420" y="23737"/>
                      <a:pt x="48420" y="24033"/>
                      <a:pt x="48479" y="24328"/>
                    </a:cubicBezTo>
                    <a:cubicBezTo>
                      <a:pt x="48696" y="24466"/>
                      <a:pt x="48953" y="24565"/>
                      <a:pt x="49209" y="24604"/>
                    </a:cubicBezTo>
                    <a:cubicBezTo>
                      <a:pt x="49327" y="24624"/>
                      <a:pt x="49426" y="24664"/>
                      <a:pt x="49524" y="24703"/>
                    </a:cubicBezTo>
                    <a:cubicBezTo>
                      <a:pt x="49623" y="24742"/>
                      <a:pt x="49741" y="24821"/>
                      <a:pt x="49840" y="24821"/>
                    </a:cubicBezTo>
                    <a:cubicBezTo>
                      <a:pt x="50214" y="24802"/>
                      <a:pt x="50589" y="24920"/>
                      <a:pt x="50904" y="25137"/>
                    </a:cubicBezTo>
                    <a:cubicBezTo>
                      <a:pt x="51338" y="25373"/>
                      <a:pt x="51772" y="25669"/>
                      <a:pt x="52166" y="25965"/>
                    </a:cubicBezTo>
                    <a:cubicBezTo>
                      <a:pt x="52284" y="26063"/>
                      <a:pt x="52344" y="26221"/>
                      <a:pt x="52344" y="26379"/>
                    </a:cubicBezTo>
                    <a:lnTo>
                      <a:pt x="52344" y="26714"/>
                    </a:lnTo>
                    <a:lnTo>
                      <a:pt x="52344" y="28685"/>
                    </a:lnTo>
                    <a:cubicBezTo>
                      <a:pt x="52344" y="28942"/>
                      <a:pt x="52383" y="29198"/>
                      <a:pt x="52186" y="29435"/>
                    </a:cubicBezTo>
                    <a:cubicBezTo>
                      <a:pt x="52146" y="29474"/>
                      <a:pt x="52127" y="29533"/>
                      <a:pt x="52127" y="29592"/>
                    </a:cubicBezTo>
                    <a:cubicBezTo>
                      <a:pt x="52107" y="30144"/>
                      <a:pt x="51831" y="30578"/>
                      <a:pt x="51614" y="31091"/>
                    </a:cubicBezTo>
                    <a:cubicBezTo>
                      <a:pt x="51200" y="31150"/>
                      <a:pt x="50806" y="31189"/>
                      <a:pt x="50392" y="31229"/>
                    </a:cubicBezTo>
                    <a:cubicBezTo>
                      <a:pt x="50214" y="31248"/>
                      <a:pt x="50017" y="31268"/>
                      <a:pt x="49840" y="31327"/>
                    </a:cubicBezTo>
                    <a:cubicBezTo>
                      <a:pt x="49505" y="31426"/>
                      <a:pt x="49150" y="31485"/>
                      <a:pt x="48795" y="31465"/>
                    </a:cubicBezTo>
                    <a:cubicBezTo>
                      <a:pt x="48519" y="31426"/>
                      <a:pt x="48263" y="31485"/>
                      <a:pt x="48046" y="31623"/>
                    </a:cubicBezTo>
                    <a:cubicBezTo>
                      <a:pt x="47947" y="31702"/>
                      <a:pt x="47809" y="31702"/>
                      <a:pt x="47711" y="31721"/>
                    </a:cubicBezTo>
                    <a:cubicBezTo>
                      <a:pt x="47494" y="32116"/>
                      <a:pt x="47277" y="32490"/>
                      <a:pt x="47080" y="32865"/>
                    </a:cubicBezTo>
                    <a:cubicBezTo>
                      <a:pt x="46981" y="33062"/>
                      <a:pt x="46902" y="33279"/>
                      <a:pt x="46823" y="33476"/>
                    </a:cubicBezTo>
                    <a:cubicBezTo>
                      <a:pt x="46666" y="33969"/>
                      <a:pt x="46449" y="34422"/>
                      <a:pt x="46252" y="34876"/>
                    </a:cubicBezTo>
                    <a:cubicBezTo>
                      <a:pt x="46133" y="35132"/>
                      <a:pt x="46054" y="35369"/>
                      <a:pt x="45936" y="35605"/>
                    </a:cubicBezTo>
                    <a:cubicBezTo>
                      <a:pt x="45798" y="35901"/>
                      <a:pt x="45640" y="36177"/>
                      <a:pt x="45502" y="36453"/>
                    </a:cubicBezTo>
                    <a:cubicBezTo>
                      <a:pt x="45128" y="37123"/>
                      <a:pt x="44635" y="37715"/>
                      <a:pt x="44221" y="38365"/>
                    </a:cubicBezTo>
                    <a:cubicBezTo>
                      <a:pt x="44044" y="38582"/>
                      <a:pt x="43846" y="38779"/>
                      <a:pt x="43649" y="38977"/>
                    </a:cubicBezTo>
                    <a:cubicBezTo>
                      <a:pt x="43649" y="39193"/>
                      <a:pt x="43846" y="39115"/>
                      <a:pt x="43984" y="39213"/>
                    </a:cubicBezTo>
                    <a:cubicBezTo>
                      <a:pt x="44221" y="40100"/>
                      <a:pt x="44536" y="40948"/>
                      <a:pt x="44911" y="41796"/>
                    </a:cubicBezTo>
                    <a:cubicBezTo>
                      <a:pt x="45108" y="41816"/>
                      <a:pt x="45266" y="41954"/>
                      <a:pt x="45325" y="42151"/>
                    </a:cubicBezTo>
                    <a:cubicBezTo>
                      <a:pt x="45384" y="42308"/>
                      <a:pt x="45463" y="42486"/>
                      <a:pt x="45562" y="42644"/>
                    </a:cubicBezTo>
                    <a:cubicBezTo>
                      <a:pt x="45680" y="42841"/>
                      <a:pt x="45778" y="43058"/>
                      <a:pt x="45522" y="43235"/>
                    </a:cubicBezTo>
                    <a:cubicBezTo>
                      <a:pt x="45838" y="43570"/>
                      <a:pt x="46094" y="43866"/>
                      <a:pt x="45916" y="44359"/>
                    </a:cubicBezTo>
                    <a:cubicBezTo>
                      <a:pt x="45700" y="44497"/>
                      <a:pt x="45463" y="44674"/>
                      <a:pt x="45207" y="44852"/>
                    </a:cubicBezTo>
                    <a:cubicBezTo>
                      <a:pt x="45128" y="44891"/>
                      <a:pt x="45049" y="44911"/>
                      <a:pt x="44950" y="44911"/>
                    </a:cubicBezTo>
                    <a:cubicBezTo>
                      <a:pt x="44911" y="44930"/>
                      <a:pt x="44832" y="44911"/>
                      <a:pt x="44812" y="44950"/>
                    </a:cubicBezTo>
                    <a:cubicBezTo>
                      <a:pt x="44576" y="45344"/>
                      <a:pt x="44142" y="45423"/>
                      <a:pt x="43787" y="45640"/>
                    </a:cubicBezTo>
                    <a:cubicBezTo>
                      <a:pt x="43393" y="45877"/>
                      <a:pt x="42999" y="46133"/>
                      <a:pt x="42624" y="46429"/>
                    </a:cubicBezTo>
                    <a:cubicBezTo>
                      <a:pt x="42190" y="46803"/>
                      <a:pt x="42131" y="46764"/>
                      <a:pt x="41737" y="46330"/>
                    </a:cubicBezTo>
                    <a:cubicBezTo>
                      <a:pt x="41421" y="45975"/>
                      <a:pt x="41086" y="45640"/>
                      <a:pt x="40731" y="45344"/>
                    </a:cubicBezTo>
                    <a:cubicBezTo>
                      <a:pt x="40455" y="45088"/>
                      <a:pt x="40179" y="44891"/>
                      <a:pt x="39884" y="44674"/>
                    </a:cubicBezTo>
                    <a:cubicBezTo>
                      <a:pt x="39805" y="44595"/>
                      <a:pt x="39706" y="44536"/>
                      <a:pt x="39608" y="44516"/>
                    </a:cubicBezTo>
                    <a:cubicBezTo>
                      <a:pt x="39391" y="44477"/>
                      <a:pt x="39213" y="44359"/>
                      <a:pt x="39095" y="44201"/>
                    </a:cubicBezTo>
                    <a:cubicBezTo>
                      <a:pt x="38937" y="44024"/>
                      <a:pt x="38760" y="43866"/>
                      <a:pt x="38583" y="43728"/>
                    </a:cubicBezTo>
                    <a:cubicBezTo>
                      <a:pt x="38326" y="43846"/>
                      <a:pt x="38109" y="43964"/>
                      <a:pt x="37893" y="44083"/>
                    </a:cubicBezTo>
                    <a:cubicBezTo>
                      <a:pt x="37695" y="44181"/>
                      <a:pt x="37439" y="44319"/>
                      <a:pt x="37202" y="44457"/>
                    </a:cubicBezTo>
                    <a:cubicBezTo>
                      <a:pt x="36788" y="44635"/>
                      <a:pt x="36355" y="44812"/>
                      <a:pt x="35901" y="44950"/>
                    </a:cubicBezTo>
                    <a:cubicBezTo>
                      <a:pt x="35606" y="45068"/>
                      <a:pt x="35310" y="45187"/>
                      <a:pt x="35014" y="45305"/>
                    </a:cubicBezTo>
                    <a:cubicBezTo>
                      <a:pt x="34718" y="45423"/>
                      <a:pt x="34364" y="45601"/>
                      <a:pt x="34028" y="45739"/>
                    </a:cubicBezTo>
                    <a:cubicBezTo>
                      <a:pt x="33693" y="45877"/>
                      <a:pt x="33417" y="46015"/>
                      <a:pt x="33102" y="46133"/>
                    </a:cubicBezTo>
                    <a:cubicBezTo>
                      <a:pt x="32905" y="46212"/>
                      <a:pt x="32708" y="46271"/>
                      <a:pt x="32510" y="46311"/>
                    </a:cubicBezTo>
                    <a:cubicBezTo>
                      <a:pt x="32136" y="46389"/>
                      <a:pt x="31761" y="46508"/>
                      <a:pt x="31406" y="46665"/>
                    </a:cubicBezTo>
                    <a:cubicBezTo>
                      <a:pt x="31327" y="46882"/>
                      <a:pt x="31308" y="47119"/>
                      <a:pt x="31327" y="47355"/>
                    </a:cubicBezTo>
                    <a:lnTo>
                      <a:pt x="31327" y="51910"/>
                    </a:lnTo>
                    <a:cubicBezTo>
                      <a:pt x="31327" y="52107"/>
                      <a:pt x="31347" y="52284"/>
                      <a:pt x="31347" y="52481"/>
                    </a:cubicBezTo>
                    <a:cubicBezTo>
                      <a:pt x="31387" y="52777"/>
                      <a:pt x="31150" y="53053"/>
                      <a:pt x="30854" y="53053"/>
                    </a:cubicBezTo>
                    <a:cubicBezTo>
                      <a:pt x="30302" y="53073"/>
                      <a:pt x="29731" y="53152"/>
                      <a:pt x="29179" y="52935"/>
                    </a:cubicBezTo>
                    <a:cubicBezTo>
                      <a:pt x="28981" y="52856"/>
                      <a:pt x="28784" y="52836"/>
                      <a:pt x="28567" y="52856"/>
                    </a:cubicBezTo>
                    <a:cubicBezTo>
                      <a:pt x="27680" y="52836"/>
                      <a:pt x="26773" y="52856"/>
                      <a:pt x="25866" y="52836"/>
                    </a:cubicBezTo>
                    <a:cubicBezTo>
                      <a:pt x="25728" y="52836"/>
                      <a:pt x="25610" y="52895"/>
                      <a:pt x="25531" y="52994"/>
                    </a:cubicBezTo>
                    <a:cubicBezTo>
                      <a:pt x="25393" y="53132"/>
                      <a:pt x="25236" y="53092"/>
                      <a:pt x="25176" y="52915"/>
                    </a:cubicBezTo>
                    <a:cubicBezTo>
                      <a:pt x="25078" y="52580"/>
                      <a:pt x="24999" y="52225"/>
                      <a:pt x="24940" y="51890"/>
                    </a:cubicBezTo>
                    <a:cubicBezTo>
                      <a:pt x="24881" y="51397"/>
                      <a:pt x="24782" y="50924"/>
                      <a:pt x="24644" y="50451"/>
                    </a:cubicBezTo>
                    <a:cubicBezTo>
                      <a:pt x="24486" y="50056"/>
                      <a:pt x="24388" y="49623"/>
                      <a:pt x="24348" y="49209"/>
                    </a:cubicBezTo>
                    <a:cubicBezTo>
                      <a:pt x="24329" y="48992"/>
                      <a:pt x="24270" y="48795"/>
                      <a:pt x="24210" y="48597"/>
                    </a:cubicBezTo>
                    <a:cubicBezTo>
                      <a:pt x="24112" y="48223"/>
                      <a:pt x="24013" y="47848"/>
                      <a:pt x="23915" y="47454"/>
                    </a:cubicBezTo>
                    <a:cubicBezTo>
                      <a:pt x="23875" y="47336"/>
                      <a:pt x="23836" y="47198"/>
                      <a:pt x="23796" y="47079"/>
                    </a:cubicBezTo>
                    <a:cubicBezTo>
                      <a:pt x="23718" y="46863"/>
                      <a:pt x="23501" y="46725"/>
                      <a:pt x="23264" y="46744"/>
                    </a:cubicBezTo>
                    <a:cubicBezTo>
                      <a:pt x="22949" y="46764"/>
                      <a:pt x="22614" y="46725"/>
                      <a:pt x="22298" y="46744"/>
                    </a:cubicBezTo>
                    <a:cubicBezTo>
                      <a:pt x="21746" y="46803"/>
                      <a:pt x="21233" y="46567"/>
                      <a:pt x="20721" y="46409"/>
                    </a:cubicBezTo>
                    <a:cubicBezTo>
                      <a:pt x="20563" y="46370"/>
                      <a:pt x="20386" y="46330"/>
                      <a:pt x="20228" y="46291"/>
                    </a:cubicBezTo>
                    <a:cubicBezTo>
                      <a:pt x="19932" y="46232"/>
                      <a:pt x="19637" y="46153"/>
                      <a:pt x="19361" y="46054"/>
                    </a:cubicBezTo>
                    <a:cubicBezTo>
                      <a:pt x="19144" y="45936"/>
                      <a:pt x="18907" y="45877"/>
                      <a:pt x="18671" y="45857"/>
                    </a:cubicBezTo>
                    <a:cubicBezTo>
                      <a:pt x="18533" y="45837"/>
                      <a:pt x="18414" y="45798"/>
                      <a:pt x="18296" y="45739"/>
                    </a:cubicBezTo>
                    <a:cubicBezTo>
                      <a:pt x="18257" y="45739"/>
                      <a:pt x="18237" y="45699"/>
                      <a:pt x="18197" y="45699"/>
                    </a:cubicBezTo>
                    <a:cubicBezTo>
                      <a:pt x="17823" y="45620"/>
                      <a:pt x="17429" y="45601"/>
                      <a:pt x="17133" y="45226"/>
                    </a:cubicBezTo>
                    <a:cubicBezTo>
                      <a:pt x="17034" y="45364"/>
                      <a:pt x="16955" y="45482"/>
                      <a:pt x="16896" y="45620"/>
                    </a:cubicBezTo>
                    <a:cubicBezTo>
                      <a:pt x="16778" y="45936"/>
                      <a:pt x="16600" y="46192"/>
                      <a:pt x="16364" y="46429"/>
                    </a:cubicBezTo>
                    <a:cubicBezTo>
                      <a:pt x="16206" y="46587"/>
                      <a:pt x="16068" y="46744"/>
                      <a:pt x="15930" y="46941"/>
                    </a:cubicBezTo>
                    <a:cubicBezTo>
                      <a:pt x="15753" y="47198"/>
                      <a:pt x="15516" y="47415"/>
                      <a:pt x="15240" y="47592"/>
                    </a:cubicBezTo>
                    <a:cubicBezTo>
                      <a:pt x="15023" y="47730"/>
                      <a:pt x="14846" y="47927"/>
                      <a:pt x="14728" y="48164"/>
                    </a:cubicBezTo>
                    <a:cubicBezTo>
                      <a:pt x="14649" y="48282"/>
                      <a:pt x="14609" y="48400"/>
                      <a:pt x="14530" y="48519"/>
                    </a:cubicBezTo>
                    <a:cubicBezTo>
                      <a:pt x="14452" y="48657"/>
                      <a:pt x="14294" y="48755"/>
                      <a:pt x="14136" y="48775"/>
                    </a:cubicBezTo>
                    <a:cubicBezTo>
                      <a:pt x="13939" y="48775"/>
                      <a:pt x="13762" y="48775"/>
                      <a:pt x="13564" y="48775"/>
                    </a:cubicBezTo>
                    <a:cubicBezTo>
                      <a:pt x="13170" y="48834"/>
                      <a:pt x="12776" y="48696"/>
                      <a:pt x="12480" y="48420"/>
                    </a:cubicBezTo>
                    <a:cubicBezTo>
                      <a:pt x="12303" y="48282"/>
                      <a:pt x="12105" y="48164"/>
                      <a:pt x="11889" y="48105"/>
                    </a:cubicBezTo>
                    <a:cubicBezTo>
                      <a:pt x="11534" y="47947"/>
                      <a:pt x="11179" y="47750"/>
                      <a:pt x="10863" y="47513"/>
                    </a:cubicBezTo>
                    <a:cubicBezTo>
                      <a:pt x="10548" y="47277"/>
                      <a:pt x="10193" y="47060"/>
                      <a:pt x="9819" y="46863"/>
                    </a:cubicBezTo>
                    <a:cubicBezTo>
                      <a:pt x="9385" y="46646"/>
                      <a:pt x="9109" y="46251"/>
                      <a:pt x="8734" y="45975"/>
                    </a:cubicBezTo>
                    <a:cubicBezTo>
                      <a:pt x="8655" y="45936"/>
                      <a:pt x="8616" y="45798"/>
                      <a:pt x="8596" y="45680"/>
                    </a:cubicBezTo>
                    <a:cubicBezTo>
                      <a:pt x="8517" y="45443"/>
                      <a:pt x="8419" y="45187"/>
                      <a:pt x="8301" y="44970"/>
                    </a:cubicBezTo>
                    <a:cubicBezTo>
                      <a:pt x="8163" y="44694"/>
                      <a:pt x="8163" y="44359"/>
                      <a:pt x="8301" y="44102"/>
                    </a:cubicBezTo>
                    <a:cubicBezTo>
                      <a:pt x="8399" y="43846"/>
                      <a:pt x="8577" y="43649"/>
                      <a:pt x="8793" y="43491"/>
                    </a:cubicBezTo>
                    <a:cubicBezTo>
                      <a:pt x="8971" y="43373"/>
                      <a:pt x="9109" y="43196"/>
                      <a:pt x="9148" y="42998"/>
                    </a:cubicBezTo>
                    <a:cubicBezTo>
                      <a:pt x="9207" y="42841"/>
                      <a:pt x="9286" y="42683"/>
                      <a:pt x="9405" y="42545"/>
                    </a:cubicBezTo>
                    <a:cubicBezTo>
                      <a:pt x="9503" y="42407"/>
                      <a:pt x="9582" y="42230"/>
                      <a:pt x="9602" y="42052"/>
                    </a:cubicBezTo>
                    <a:cubicBezTo>
                      <a:pt x="9661" y="41756"/>
                      <a:pt x="9799" y="41480"/>
                      <a:pt x="10016" y="41283"/>
                    </a:cubicBezTo>
                    <a:cubicBezTo>
                      <a:pt x="10075" y="41224"/>
                      <a:pt x="10134" y="41165"/>
                      <a:pt x="10154" y="41106"/>
                    </a:cubicBezTo>
                    <a:cubicBezTo>
                      <a:pt x="10193" y="41027"/>
                      <a:pt x="10213" y="40948"/>
                      <a:pt x="10213" y="40869"/>
                    </a:cubicBezTo>
                    <a:lnTo>
                      <a:pt x="9405" y="39923"/>
                    </a:lnTo>
                    <a:cubicBezTo>
                      <a:pt x="9306" y="39844"/>
                      <a:pt x="9227" y="39745"/>
                      <a:pt x="9148" y="39647"/>
                    </a:cubicBezTo>
                    <a:cubicBezTo>
                      <a:pt x="8853" y="39115"/>
                      <a:pt x="8439" y="38681"/>
                      <a:pt x="8084" y="38188"/>
                    </a:cubicBezTo>
                    <a:cubicBezTo>
                      <a:pt x="7709" y="37675"/>
                      <a:pt x="7453" y="37084"/>
                      <a:pt x="7295" y="36473"/>
                    </a:cubicBezTo>
                    <a:cubicBezTo>
                      <a:pt x="7275" y="36374"/>
                      <a:pt x="7236" y="36295"/>
                      <a:pt x="7196" y="36197"/>
                    </a:cubicBezTo>
                    <a:cubicBezTo>
                      <a:pt x="7098" y="35980"/>
                      <a:pt x="6980" y="35763"/>
                      <a:pt x="6901" y="35586"/>
                    </a:cubicBezTo>
                    <a:lnTo>
                      <a:pt x="4377" y="35605"/>
                    </a:lnTo>
                    <a:cubicBezTo>
                      <a:pt x="4141" y="35586"/>
                      <a:pt x="3924" y="35625"/>
                      <a:pt x="3707" y="35704"/>
                    </a:cubicBezTo>
                    <a:cubicBezTo>
                      <a:pt x="3214" y="35901"/>
                      <a:pt x="2702" y="35822"/>
                      <a:pt x="2209" y="35802"/>
                    </a:cubicBezTo>
                    <a:cubicBezTo>
                      <a:pt x="1992" y="35802"/>
                      <a:pt x="2031" y="35586"/>
                      <a:pt x="1873" y="35467"/>
                    </a:cubicBezTo>
                    <a:lnTo>
                      <a:pt x="967" y="35467"/>
                    </a:lnTo>
                    <a:cubicBezTo>
                      <a:pt x="651" y="35467"/>
                      <a:pt x="533" y="35408"/>
                      <a:pt x="533" y="35073"/>
                    </a:cubicBezTo>
                    <a:cubicBezTo>
                      <a:pt x="513" y="34600"/>
                      <a:pt x="513" y="34146"/>
                      <a:pt x="513" y="33673"/>
                    </a:cubicBezTo>
                    <a:cubicBezTo>
                      <a:pt x="513" y="33378"/>
                      <a:pt x="474" y="33062"/>
                      <a:pt x="375" y="32786"/>
                    </a:cubicBezTo>
                    <a:cubicBezTo>
                      <a:pt x="316" y="32569"/>
                      <a:pt x="277" y="32352"/>
                      <a:pt x="296" y="32116"/>
                    </a:cubicBezTo>
                    <a:cubicBezTo>
                      <a:pt x="296" y="31820"/>
                      <a:pt x="257" y="31524"/>
                      <a:pt x="139" y="31248"/>
                    </a:cubicBezTo>
                    <a:cubicBezTo>
                      <a:pt x="40" y="30874"/>
                      <a:pt x="1" y="30499"/>
                      <a:pt x="79" y="30125"/>
                    </a:cubicBezTo>
                    <a:cubicBezTo>
                      <a:pt x="79" y="29927"/>
                      <a:pt x="217" y="29770"/>
                      <a:pt x="415" y="29711"/>
                    </a:cubicBezTo>
                    <a:cubicBezTo>
                      <a:pt x="631" y="29671"/>
                      <a:pt x="829" y="29592"/>
                      <a:pt x="1045" y="29513"/>
                    </a:cubicBezTo>
                    <a:lnTo>
                      <a:pt x="1361" y="29395"/>
                    </a:lnTo>
                    <a:cubicBezTo>
                      <a:pt x="1479" y="29356"/>
                      <a:pt x="1617" y="29316"/>
                      <a:pt x="1735" y="29297"/>
                    </a:cubicBezTo>
                    <a:cubicBezTo>
                      <a:pt x="2051" y="29277"/>
                      <a:pt x="2386" y="29336"/>
                      <a:pt x="2642" y="29099"/>
                    </a:cubicBezTo>
                    <a:cubicBezTo>
                      <a:pt x="3234" y="29080"/>
                      <a:pt x="3727" y="28804"/>
                      <a:pt x="4259" y="28646"/>
                    </a:cubicBezTo>
                    <a:cubicBezTo>
                      <a:pt x="4555" y="28547"/>
                      <a:pt x="4634" y="28449"/>
                      <a:pt x="4634" y="28153"/>
                    </a:cubicBezTo>
                    <a:lnTo>
                      <a:pt x="4634" y="26083"/>
                    </a:lnTo>
                    <a:cubicBezTo>
                      <a:pt x="4634" y="25846"/>
                      <a:pt x="4594" y="25630"/>
                      <a:pt x="4515" y="25413"/>
                    </a:cubicBezTo>
                    <a:cubicBezTo>
                      <a:pt x="4436" y="25117"/>
                      <a:pt x="4397" y="24821"/>
                      <a:pt x="4417" y="24526"/>
                    </a:cubicBezTo>
                    <a:lnTo>
                      <a:pt x="4417" y="23047"/>
                    </a:lnTo>
                    <a:cubicBezTo>
                      <a:pt x="4397" y="22712"/>
                      <a:pt x="4456" y="22357"/>
                      <a:pt x="4574" y="22061"/>
                    </a:cubicBezTo>
                    <a:cubicBezTo>
                      <a:pt x="4634" y="21903"/>
                      <a:pt x="4653" y="21765"/>
                      <a:pt x="4653" y="21608"/>
                    </a:cubicBezTo>
                    <a:cubicBezTo>
                      <a:pt x="4653" y="21154"/>
                      <a:pt x="4791" y="20681"/>
                      <a:pt x="5028" y="20287"/>
                    </a:cubicBezTo>
                    <a:cubicBezTo>
                      <a:pt x="5166" y="20070"/>
                      <a:pt x="5107" y="19774"/>
                      <a:pt x="4910" y="19616"/>
                    </a:cubicBezTo>
                    <a:cubicBezTo>
                      <a:pt x="4614" y="19301"/>
                      <a:pt x="4298" y="19025"/>
                      <a:pt x="4003" y="18710"/>
                    </a:cubicBezTo>
                    <a:cubicBezTo>
                      <a:pt x="3510" y="18217"/>
                      <a:pt x="3037" y="17704"/>
                      <a:pt x="2544" y="17211"/>
                    </a:cubicBezTo>
                    <a:cubicBezTo>
                      <a:pt x="2426" y="17093"/>
                      <a:pt x="2307" y="16975"/>
                      <a:pt x="2189" y="16856"/>
                    </a:cubicBezTo>
                    <a:cubicBezTo>
                      <a:pt x="1933" y="16620"/>
                      <a:pt x="1657" y="16383"/>
                      <a:pt x="1400" y="16127"/>
                    </a:cubicBezTo>
                    <a:cubicBezTo>
                      <a:pt x="1203" y="15969"/>
                      <a:pt x="1164" y="15654"/>
                      <a:pt x="1341" y="15457"/>
                    </a:cubicBezTo>
                    <a:cubicBezTo>
                      <a:pt x="1617" y="15062"/>
                      <a:pt x="1735" y="14569"/>
                      <a:pt x="2090" y="14215"/>
                    </a:cubicBezTo>
                    <a:cubicBezTo>
                      <a:pt x="2110" y="14175"/>
                      <a:pt x="2130" y="14155"/>
                      <a:pt x="2149" y="14116"/>
                    </a:cubicBezTo>
                    <a:cubicBezTo>
                      <a:pt x="2287" y="13426"/>
                      <a:pt x="2840" y="13012"/>
                      <a:pt x="3175" y="12460"/>
                    </a:cubicBezTo>
                    <a:cubicBezTo>
                      <a:pt x="3234" y="12381"/>
                      <a:pt x="3293" y="12302"/>
                      <a:pt x="3392" y="12263"/>
                    </a:cubicBezTo>
                    <a:cubicBezTo>
                      <a:pt x="3569" y="12164"/>
                      <a:pt x="3727" y="12026"/>
                      <a:pt x="3845" y="11869"/>
                    </a:cubicBezTo>
                    <a:cubicBezTo>
                      <a:pt x="4239" y="11395"/>
                      <a:pt x="4850" y="11179"/>
                      <a:pt x="5462" y="11277"/>
                    </a:cubicBezTo>
                    <a:cubicBezTo>
                      <a:pt x="5580" y="11297"/>
                      <a:pt x="5718" y="11356"/>
                      <a:pt x="5816" y="11415"/>
                    </a:cubicBezTo>
                    <a:cubicBezTo>
                      <a:pt x="6309" y="11671"/>
                      <a:pt x="6802" y="11947"/>
                      <a:pt x="7315" y="12184"/>
                    </a:cubicBezTo>
                    <a:cubicBezTo>
                      <a:pt x="7670" y="12342"/>
                      <a:pt x="8064" y="12460"/>
                      <a:pt x="8439" y="12598"/>
                    </a:cubicBezTo>
                    <a:cubicBezTo>
                      <a:pt x="8537" y="12519"/>
                      <a:pt x="8636" y="12421"/>
                      <a:pt x="8715" y="12302"/>
                    </a:cubicBezTo>
                    <a:cubicBezTo>
                      <a:pt x="9129" y="11652"/>
                      <a:pt x="9681" y="11119"/>
                      <a:pt x="10331" y="10705"/>
                    </a:cubicBezTo>
                    <a:cubicBezTo>
                      <a:pt x="10528" y="10567"/>
                      <a:pt x="10725" y="10449"/>
                      <a:pt x="10942" y="10390"/>
                    </a:cubicBezTo>
                    <a:cubicBezTo>
                      <a:pt x="11041" y="10370"/>
                      <a:pt x="11139" y="10311"/>
                      <a:pt x="11238" y="10252"/>
                    </a:cubicBezTo>
                    <a:cubicBezTo>
                      <a:pt x="11691" y="9858"/>
                      <a:pt x="12184" y="9522"/>
                      <a:pt x="12717" y="9227"/>
                    </a:cubicBezTo>
                    <a:cubicBezTo>
                      <a:pt x="12973" y="9069"/>
                      <a:pt x="13210" y="8852"/>
                      <a:pt x="13466" y="8655"/>
                    </a:cubicBezTo>
                    <a:cubicBezTo>
                      <a:pt x="13466" y="8399"/>
                      <a:pt x="13466" y="8162"/>
                      <a:pt x="13446" y="7926"/>
                    </a:cubicBezTo>
                    <a:cubicBezTo>
                      <a:pt x="13446" y="7709"/>
                      <a:pt x="13486" y="7472"/>
                      <a:pt x="13308" y="7295"/>
                    </a:cubicBezTo>
                    <a:cubicBezTo>
                      <a:pt x="13269" y="7236"/>
                      <a:pt x="13249" y="7196"/>
                      <a:pt x="13249" y="7137"/>
                    </a:cubicBezTo>
                    <a:cubicBezTo>
                      <a:pt x="13210" y="6683"/>
                      <a:pt x="12993" y="6269"/>
                      <a:pt x="12874" y="5836"/>
                    </a:cubicBezTo>
                    <a:cubicBezTo>
                      <a:pt x="12835" y="5717"/>
                      <a:pt x="12815" y="5599"/>
                      <a:pt x="12776" y="5461"/>
                    </a:cubicBezTo>
                    <a:cubicBezTo>
                      <a:pt x="12756" y="5303"/>
                      <a:pt x="12736" y="5165"/>
                      <a:pt x="12677" y="5027"/>
                    </a:cubicBezTo>
                    <a:cubicBezTo>
                      <a:pt x="12539" y="4613"/>
                      <a:pt x="12500" y="4180"/>
                      <a:pt x="12559" y="3746"/>
                    </a:cubicBezTo>
                    <a:cubicBezTo>
                      <a:pt x="12579" y="3647"/>
                      <a:pt x="12618" y="3529"/>
                      <a:pt x="12677" y="3431"/>
                    </a:cubicBezTo>
                    <a:cubicBezTo>
                      <a:pt x="12736" y="3332"/>
                      <a:pt x="12894" y="3332"/>
                      <a:pt x="12953" y="3450"/>
                    </a:cubicBezTo>
                    <a:cubicBezTo>
                      <a:pt x="13032" y="3628"/>
                      <a:pt x="13072" y="3805"/>
                      <a:pt x="13091" y="3983"/>
                    </a:cubicBezTo>
                    <a:cubicBezTo>
                      <a:pt x="13091" y="4377"/>
                      <a:pt x="13150" y="4771"/>
                      <a:pt x="13269" y="5146"/>
                    </a:cubicBezTo>
                    <a:cubicBezTo>
                      <a:pt x="13387" y="5777"/>
                      <a:pt x="13643" y="6368"/>
                      <a:pt x="13801" y="7019"/>
                    </a:cubicBezTo>
                    <a:cubicBezTo>
                      <a:pt x="13860" y="6703"/>
                      <a:pt x="13880" y="6664"/>
                      <a:pt x="13781" y="6447"/>
                    </a:cubicBezTo>
                    <a:cubicBezTo>
                      <a:pt x="13663" y="6191"/>
                      <a:pt x="13604" y="5895"/>
                      <a:pt x="13643" y="5619"/>
                    </a:cubicBezTo>
                    <a:cubicBezTo>
                      <a:pt x="13663" y="5579"/>
                      <a:pt x="13663" y="5540"/>
                      <a:pt x="13643" y="5520"/>
                    </a:cubicBezTo>
                    <a:cubicBezTo>
                      <a:pt x="13505" y="5225"/>
                      <a:pt x="13426" y="4909"/>
                      <a:pt x="13407" y="4594"/>
                    </a:cubicBezTo>
                    <a:cubicBezTo>
                      <a:pt x="13131" y="4259"/>
                      <a:pt x="13288" y="3825"/>
                      <a:pt x="13131" y="3470"/>
                    </a:cubicBezTo>
                    <a:cubicBezTo>
                      <a:pt x="13131" y="3371"/>
                      <a:pt x="13150" y="3273"/>
                      <a:pt x="13210" y="3214"/>
                    </a:cubicBezTo>
                    <a:cubicBezTo>
                      <a:pt x="13308" y="3135"/>
                      <a:pt x="13426" y="3056"/>
                      <a:pt x="13545" y="2997"/>
                    </a:cubicBezTo>
                    <a:cubicBezTo>
                      <a:pt x="13821" y="2879"/>
                      <a:pt x="14116" y="2760"/>
                      <a:pt x="14412" y="2622"/>
                    </a:cubicBezTo>
                    <a:cubicBezTo>
                      <a:pt x="14530" y="2563"/>
                      <a:pt x="14649" y="2504"/>
                      <a:pt x="14787" y="2504"/>
                    </a:cubicBezTo>
                    <a:cubicBezTo>
                      <a:pt x="15299" y="2524"/>
                      <a:pt x="15753" y="2169"/>
                      <a:pt x="16265" y="2287"/>
                    </a:cubicBezTo>
                    <a:cubicBezTo>
                      <a:pt x="16462" y="2307"/>
                      <a:pt x="16679" y="2287"/>
                      <a:pt x="16876" y="2208"/>
                    </a:cubicBezTo>
                    <a:cubicBezTo>
                      <a:pt x="17113" y="2110"/>
                      <a:pt x="17369" y="2031"/>
                      <a:pt x="17606" y="1972"/>
                    </a:cubicBezTo>
                    <a:cubicBezTo>
                      <a:pt x="17862" y="1873"/>
                      <a:pt x="18158" y="1972"/>
                      <a:pt x="18296" y="2208"/>
                    </a:cubicBezTo>
                    <a:cubicBezTo>
                      <a:pt x="18434" y="2425"/>
                      <a:pt x="18533" y="2642"/>
                      <a:pt x="18651" y="2859"/>
                    </a:cubicBezTo>
                    <a:cubicBezTo>
                      <a:pt x="18769" y="3056"/>
                      <a:pt x="18868" y="3194"/>
                      <a:pt x="18986" y="3352"/>
                    </a:cubicBezTo>
                    <a:lnTo>
                      <a:pt x="19321" y="3805"/>
                    </a:lnTo>
                    <a:cubicBezTo>
                      <a:pt x="19341" y="3864"/>
                      <a:pt x="19380" y="3904"/>
                      <a:pt x="19420" y="3943"/>
                    </a:cubicBezTo>
                    <a:cubicBezTo>
                      <a:pt x="19834" y="4239"/>
                      <a:pt x="20051" y="4692"/>
                      <a:pt x="20386" y="5027"/>
                    </a:cubicBezTo>
                    <a:cubicBezTo>
                      <a:pt x="20484" y="5146"/>
                      <a:pt x="20603" y="5244"/>
                      <a:pt x="20701" y="5323"/>
                    </a:cubicBezTo>
                    <a:cubicBezTo>
                      <a:pt x="21431" y="5126"/>
                      <a:pt x="22121" y="4830"/>
                      <a:pt x="22850" y="4712"/>
                    </a:cubicBezTo>
                    <a:cubicBezTo>
                      <a:pt x="23619" y="4357"/>
                      <a:pt x="24408" y="4515"/>
                      <a:pt x="25196" y="4495"/>
                    </a:cubicBezTo>
                    <a:cubicBezTo>
                      <a:pt x="25610" y="4456"/>
                      <a:pt x="26024" y="4515"/>
                      <a:pt x="26399" y="4692"/>
                    </a:cubicBezTo>
                    <a:cubicBezTo>
                      <a:pt x="26438" y="4692"/>
                      <a:pt x="26478" y="4712"/>
                      <a:pt x="26517" y="4712"/>
                    </a:cubicBezTo>
                    <a:lnTo>
                      <a:pt x="27700" y="4791"/>
                    </a:lnTo>
                    <a:cubicBezTo>
                      <a:pt x="27917" y="4515"/>
                      <a:pt x="28114" y="4278"/>
                      <a:pt x="28272" y="4002"/>
                    </a:cubicBezTo>
                    <a:cubicBezTo>
                      <a:pt x="28489" y="3667"/>
                      <a:pt x="28765" y="3371"/>
                      <a:pt x="28765" y="2938"/>
                    </a:cubicBezTo>
                    <a:cubicBezTo>
                      <a:pt x="29021" y="2445"/>
                      <a:pt x="29100" y="1834"/>
                      <a:pt x="29533" y="1400"/>
                    </a:cubicBezTo>
                    <a:cubicBezTo>
                      <a:pt x="29691" y="1222"/>
                      <a:pt x="29790" y="1006"/>
                      <a:pt x="29869" y="769"/>
                    </a:cubicBezTo>
                    <a:cubicBezTo>
                      <a:pt x="29967" y="434"/>
                      <a:pt x="30223" y="158"/>
                      <a:pt x="30559" y="0"/>
                    </a:cubicBezTo>
                    <a:cubicBezTo>
                      <a:pt x="31051" y="79"/>
                      <a:pt x="31505" y="296"/>
                      <a:pt x="32017" y="355"/>
                    </a:cubicBezTo>
                    <a:cubicBezTo>
                      <a:pt x="32510" y="454"/>
                      <a:pt x="33003" y="513"/>
                      <a:pt x="33516" y="532"/>
                    </a:cubicBezTo>
                    <a:cubicBezTo>
                      <a:pt x="33733" y="493"/>
                      <a:pt x="33969" y="592"/>
                      <a:pt x="34127" y="749"/>
                    </a:cubicBezTo>
                    <a:cubicBezTo>
                      <a:pt x="34226" y="868"/>
                      <a:pt x="34364" y="927"/>
                      <a:pt x="34521" y="907"/>
                    </a:cubicBezTo>
                    <a:cubicBezTo>
                      <a:pt x="34699" y="907"/>
                      <a:pt x="34856" y="907"/>
                      <a:pt x="35034" y="946"/>
                    </a:cubicBezTo>
                    <a:cubicBezTo>
                      <a:pt x="35211" y="946"/>
                      <a:pt x="35349" y="1084"/>
                      <a:pt x="35349" y="1282"/>
                    </a:cubicBezTo>
                    <a:lnTo>
                      <a:pt x="35349" y="1617"/>
                    </a:lnTo>
                    <a:cubicBezTo>
                      <a:pt x="35310" y="1853"/>
                      <a:pt x="35330" y="2110"/>
                      <a:pt x="35408" y="2346"/>
                    </a:cubicBezTo>
                    <a:cubicBezTo>
                      <a:pt x="35428" y="2465"/>
                      <a:pt x="35448" y="2603"/>
                      <a:pt x="35428" y="2721"/>
                    </a:cubicBezTo>
                    <a:cubicBezTo>
                      <a:pt x="35428" y="3115"/>
                      <a:pt x="35448" y="3509"/>
                      <a:pt x="35428" y="3904"/>
                    </a:cubicBezTo>
                    <a:cubicBezTo>
                      <a:pt x="35408" y="4535"/>
                      <a:pt x="35586" y="5146"/>
                      <a:pt x="35645" y="5757"/>
                    </a:cubicBezTo>
                    <a:cubicBezTo>
                      <a:pt x="35665" y="5915"/>
                      <a:pt x="35783" y="6072"/>
                      <a:pt x="35960" y="6112"/>
                    </a:cubicBezTo>
                    <a:cubicBezTo>
                      <a:pt x="36355" y="6250"/>
                      <a:pt x="36769" y="6407"/>
                      <a:pt x="37143" y="6605"/>
                    </a:cubicBezTo>
                    <a:cubicBezTo>
                      <a:pt x="37893" y="6979"/>
                      <a:pt x="38642" y="7374"/>
                      <a:pt x="39233" y="8004"/>
                    </a:cubicBezTo>
                    <a:cubicBezTo>
                      <a:pt x="39312" y="8083"/>
                      <a:pt x="39411" y="8142"/>
                      <a:pt x="39489" y="8202"/>
                    </a:cubicBezTo>
                    <a:cubicBezTo>
                      <a:pt x="39667" y="8320"/>
                      <a:pt x="39825" y="8458"/>
                      <a:pt x="39943" y="8616"/>
                    </a:cubicBezTo>
                    <a:cubicBezTo>
                      <a:pt x="40101" y="8852"/>
                      <a:pt x="40298" y="9049"/>
                      <a:pt x="40534" y="9207"/>
                    </a:cubicBezTo>
                    <a:cubicBezTo>
                      <a:pt x="41047" y="9582"/>
                      <a:pt x="41461" y="10055"/>
                      <a:pt x="41776" y="10587"/>
                    </a:cubicBezTo>
                    <a:cubicBezTo>
                      <a:pt x="41816" y="10666"/>
                      <a:pt x="41855" y="10725"/>
                      <a:pt x="41914" y="10804"/>
                    </a:cubicBezTo>
                    <a:cubicBezTo>
                      <a:pt x="42664" y="10626"/>
                      <a:pt x="43294" y="10272"/>
                      <a:pt x="43945" y="9936"/>
                    </a:cubicBezTo>
                    <a:cubicBezTo>
                      <a:pt x="44044" y="9877"/>
                      <a:pt x="44142" y="9838"/>
                      <a:pt x="44260" y="9818"/>
                    </a:cubicBezTo>
                    <a:cubicBezTo>
                      <a:pt x="44517" y="9759"/>
                      <a:pt x="44753" y="9660"/>
                      <a:pt x="44970" y="9503"/>
                    </a:cubicBezTo>
                    <a:cubicBezTo>
                      <a:pt x="45404" y="9207"/>
                      <a:pt x="45897" y="9246"/>
                      <a:pt x="46390" y="9325"/>
                    </a:cubicBezTo>
                    <a:cubicBezTo>
                      <a:pt x="46685" y="9542"/>
                      <a:pt x="47080" y="9601"/>
                      <a:pt x="47336" y="9897"/>
                    </a:cubicBezTo>
                    <a:cubicBezTo>
                      <a:pt x="47415" y="9996"/>
                      <a:pt x="47513" y="10094"/>
                      <a:pt x="47612" y="10173"/>
                    </a:cubicBezTo>
                    <a:cubicBezTo>
                      <a:pt x="47730" y="10272"/>
                      <a:pt x="47809" y="10410"/>
                      <a:pt x="47829" y="10567"/>
                    </a:cubicBezTo>
                    <a:cubicBezTo>
                      <a:pt x="47868" y="10902"/>
                      <a:pt x="48026" y="11218"/>
                      <a:pt x="48263" y="11455"/>
                    </a:cubicBezTo>
                    <a:cubicBezTo>
                      <a:pt x="48420" y="11632"/>
                      <a:pt x="48578" y="11829"/>
                      <a:pt x="48696" y="12026"/>
                    </a:cubicBezTo>
                    <a:cubicBezTo>
                      <a:pt x="48992" y="12618"/>
                      <a:pt x="49268" y="13209"/>
                      <a:pt x="49564" y="13801"/>
                    </a:cubicBezTo>
                    <a:cubicBezTo>
                      <a:pt x="49583" y="13860"/>
                      <a:pt x="49603" y="13899"/>
                      <a:pt x="49643" y="13939"/>
                    </a:cubicBezTo>
                    <a:cubicBezTo>
                      <a:pt x="49899" y="14234"/>
                      <a:pt x="49899" y="14550"/>
                      <a:pt x="49781" y="14924"/>
                    </a:cubicBezTo>
                    <a:cubicBezTo>
                      <a:pt x="49485" y="15023"/>
                      <a:pt x="49248" y="15240"/>
                      <a:pt x="48913" y="15259"/>
                    </a:cubicBezTo>
                    <a:cubicBezTo>
                      <a:pt x="48815" y="15279"/>
                      <a:pt x="48736" y="15319"/>
                      <a:pt x="48677" y="15378"/>
                    </a:cubicBezTo>
                    <a:cubicBezTo>
                      <a:pt x="48263" y="15693"/>
                      <a:pt x="47868" y="16009"/>
                      <a:pt x="47494" y="16324"/>
                    </a:cubicBezTo>
                    <a:cubicBezTo>
                      <a:pt x="47237" y="16521"/>
                      <a:pt x="46942" y="16679"/>
                      <a:pt x="46804" y="16975"/>
                    </a:cubicBezTo>
                    <a:cubicBezTo>
                      <a:pt x="46764" y="17014"/>
                      <a:pt x="46666" y="17034"/>
                      <a:pt x="46606" y="17073"/>
                    </a:cubicBezTo>
                    <a:cubicBezTo>
                      <a:pt x="46449" y="17113"/>
                      <a:pt x="46330" y="17211"/>
                      <a:pt x="46271" y="17369"/>
                    </a:cubicBezTo>
                    <a:close/>
                    <a:moveTo>
                      <a:pt x="29474" y="2800"/>
                    </a:moveTo>
                    <a:cubicBezTo>
                      <a:pt x="29514" y="2760"/>
                      <a:pt x="29533" y="2701"/>
                      <a:pt x="29553" y="2662"/>
                    </a:cubicBezTo>
                    <a:cubicBezTo>
                      <a:pt x="29573" y="2622"/>
                      <a:pt x="29553" y="2642"/>
                      <a:pt x="29553" y="2622"/>
                    </a:cubicBezTo>
                    <a:cubicBezTo>
                      <a:pt x="29553" y="2603"/>
                      <a:pt x="29494" y="2642"/>
                      <a:pt x="29494" y="2662"/>
                    </a:cubicBezTo>
                    <a:cubicBezTo>
                      <a:pt x="29494" y="2701"/>
                      <a:pt x="29494" y="2760"/>
                      <a:pt x="29494" y="2819"/>
                    </a:cubicBezTo>
                    <a:cubicBezTo>
                      <a:pt x="29455" y="2819"/>
                      <a:pt x="29435" y="2819"/>
                      <a:pt x="29395" y="2839"/>
                    </a:cubicBezTo>
                    <a:lnTo>
                      <a:pt x="29395" y="2879"/>
                    </a:lnTo>
                    <a:close/>
                    <a:moveTo>
                      <a:pt x="29849" y="3766"/>
                    </a:moveTo>
                    <a:cubicBezTo>
                      <a:pt x="29731" y="3864"/>
                      <a:pt x="29632" y="3963"/>
                      <a:pt x="29553" y="4101"/>
                    </a:cubicBezTo>
                    <a:cubicBezTo>
                      <a:pt x="29356" y="4475"/>
                      <a:pt x="29041" y="4771"/>
                      <a:pt x="28903" y="5185"/>
                    </a:cubicBezTo>
                    <a:cubicBezTo>
                      <a:pt x="28883" y="5284"/>
                      <a:pt x="28824" y="5382"/>
                      <a:pt x="28745" y="5441"/>
                    </a:cubicBezTo>
                    <a:cubicBezTo>
                      <a:pt x="28627" y="5560"/>
                      <a:pt x="28489" y="5658"/>
                      <a:pt x="28331" y="5717"/>
                    </a:cubicBezTo>
                    <a:cubicBezTo>
                      <a:pt x="28213" y="5777"/>
                      <a:pt x="28094" y="5658"/>
                      <a:pt x="27996" y="5579"/>
                    </a:cubicBezTo>
                    <a:cubicBezTo>
                      <a:pt x="27917" y="5540"/>
                      <a:pt x="27858" y="5520"/>
                      <a:pt x="27779" y="5501"/>
                    </a:cubicBezTo>
                    <a:cubicBezTo>
                      <a:pt x="27601" y="5501"/>
                      <a:pt x="27444" y="5461"/>
                      <a:pt x="27306" y="5343"/>
                    </a:cubicBezTo>
                    <a:cubicBezTo>
                      <a:pt x="27246" y="5303"/>
                      <a:pt x="27168" y="5284"/>
                      <a:pt x="27108" y="5303"/>
                    </a:cubicBezTo>
                    <a:cubicBezTo>
                      <a:pt x="26734" y="5264"/>
                      <a:pt x="26359" y="5264"/>
                      <a:pt x="25965" y="5244"/>
                    </a:cubicBezTo>
                    <a:cubicBezTo>
                      <a:pt x="25748" y="5225"/>
                      <a:pt x="25512" y="5244"/>
                      <a:pt x="25295" y="5284"/>
                    </a:cubicBezTo>
                    <a:cubicBezTo>
                      <a:pt x="24900" y="5441"/>
                      <a:pt x="24486" y="5343"/>
                      <a:pt x="24092" y="5343"/>
                    </a:cubicBezTo>
                    <a:cubicBezTo>
                      <a:pt x="24033" y="5244"/>
                      <a:pt x="23974" y="5185"/>
                      <a:pt x="23934" y="5087"/>
                    </a:cubicBezTo>
                    <a:cubicBezTo>
                      <a:pt x="23796" y="5087"/>
                      <a:pt x="23658" y="5087"/>
                      <a:pt x="23540" y="5087"/>
                    </a:cubicBezTo>
                    <a:cubicBezTo>
                      <a:pt x="22968" y="5244"/>
                      <a:pt x="22416" y="5382"/>
                      <a:pt x="21864" y="5579"/>
                    </a:cubicBezTo>
                    <a:cubicBezTo>
                      <a:pt x="21588" y="5658"/>
                      <a:pt x="21332" y="5757"/>
                      <a:pt x="21076" y="5895"/>
                    </a:cubicBezTo>
                    <a:cubicBezTo>
                      <a:pt x="20760" y="6072"/>
                      <a:pt x="20366" y="6013"/>
                      <a:pt x="20110" y="5717"/>
                    </a:cubicBezTo>
                    <a:cubicBezTo>
                      <a:pt x="20031" y="5658"/>
                      <a:pt x="19972" y="5560"/>
                      <a:pt x="19893" y="5481"/>
                    </a:cubicBezTo>
                    <a:cubicBezTo>
                      <a:pt x="19735" y="5205"/>
                      <a:pt x="19538" y="4949"/>
                      <a:pt x="19341" y="4712"/>
                    </a:cubicBezTo>
                    <a:cubicBezTo>
                      <a:pt x="19045" y="4456"/>
                      <a:pt x="18789" y="4160"/>
                      <a:pt x="18572" y="3845"/>
                    </a:cubicBezTo>
                    <a:cubicBezTo>
                      <a:pt x="18414" y="3608"/>
                      <a:pt x="18257" y="3391"/>
                      <a:pt x="18119" y="3135"/>
                    </a:cubicBezTo>
                    <a:cubicBezTo>
                      <a:pt x="18020" y="2938"/>
                      <a:pt x="17902" y="2760"/>
                      <a:pt x="17764" y="2543"/>
                    </a:cubicBezTo>
                    <a:cubicBezTo>
                      <a:pt x="17626" y="2543"/>
                      <a:pt x="17468" y="2563"/>
                      <a:pt x="17330" y="2622"/>
                    </a:cubicBezTo>
                    <a:cubicBezTo>
                      <a:pt x="17172" y="2701"/>
                      <a:pt x="17014" y="2741"/>
                      <a:pt x="16857" y="2780"/>
                    </a:cubicBezTo>
                    <a:cubicBezTo>
                      <a:pt x="16206" y="2918"/>
                      <a:pt x="15575" y="3076"/>
                      <a:pt x="14925" y="3194"/>
                    </a:cubicBezTo>
                    <a:cubicBezTo>
                      <a:pt x="14728" y="3233"/>
                      <a:pt x="14530" y="3352"/>
                      <a:pt x="14412" y="3509"/>
                    </a:cubicBezTo>
                    <a:cubicBezTo>
                      <a:pt x="14353" y="3628"/>
                      <a:pt x="14215" y="3707"/>
                      <a:pt x="14097" y="3707"/>
                    </a:cubicBezTo>
                    <a:cubicBezTo>
                      <a:pt x="13998" y="3726"/>
                      <a:pt x="13919" y="3746"/>
                      <a:pt x="13821" y="3766"/>
                    </a:cubicBezTo>
                    <a:cubicBezTo>
                      <a:pt x="13762" y="3904"/>
                      <a:pt x="13762" y="4081"/>
                      <a:pt x="13840" y="4219"/>
                    </a:cubicBezTo>
                    <a:cubicBezTo>
                      <a:pt x="13919" y="4337"/>
                      <a:pt x="13959" y="4495"/>
                      <a:pt x="13998" y="4633"/>
                    </a:cubicBezTo>
                    <a:cubicBezTo>
                      <a:pt x="13998" y="4811"/>
                      <a:pt x="14038" y="4968"/>
                      <a:pt x="14116" y="5126"/>
                    </a:cubicBezTo>
                    <a:cubicBezTo>
                      <a:pt x="14176" y="5225"/>
                      <a:pt x="14195" y="5343"/>
                      <a:pt x="14195" y="5461"/>
                    </a:cubicBezTo>
                    <a:cubicBezTo>
                      <a:pt x="14176" y="5836"/>
                      <a:pt x="14333" y="6191"/>
                      <a:pt x="14392" y="6545"/>
                    </a:cubicBezTo>
                    <a:cubicBezTo>
                      <a:pt x="14452" y="6881"/>
                      <a:pt x="14609" y="7157"/>
                      <a:pt x="14649" y="7472"/>
                    </a:cubicBezTo>
                    <a:cubicBezTo>
                      <a:pt x="14668" y="7709"/>
                      <a:pt x="14747" y="7945"/>
                      <a:pt x="14885" y="8142"/>
                    </a:cubicBezTo>
                    <a:cubicBezTo>
                      <a:pt x="14944" y="8221"/>
                      <a:pt x="14984" y="8320"/>
                      <a:pt x="15023" y="8399"/>
                    </a:cubicBezTo>
                    <a:cubicBezTo>
                      <a:pt x="14274" y="8576"/>
                      <a:pt x="13604" y="8970"/>
                      <a:pt x="13091" y="9542"/>
                    </a:cubicBezTo>
                    <a:cubicBezTo>
                      <a:pt x="12934" y="9700"/>
                      <a:pt x="12736" y="9818"/>
                      <a:pt x="12559" y="9936"/>
                    </a:cubicBezTo>
                    <a:cubicBezTo>
                      <a:pt x="12263" y="10134"/>
                      <a:pt x="11987" y="10331"/>
                      <a:pt x="11731" y="10528"/>
                    </a:cubicBezTo>
                    <a:cubicBezTo>
                      <a:pt x="11376" y="10902"/>
                      <a:pt x="10982" y="11218"/>
                      <a:pt x="10548" y="11494"/>
                    </a:cubicBezTo>
                    <a:cubicBezTo>
                      <a:pt x="10449" y="11573"/>
                      <a:pt x="10351" y="11652"/>
                      <a:pt x="10252" y="11750"/>
                    </a:cubicBezTo>
                    <a:lnTo>
                      <a:pt x="9759" y="12184"/>
                    </a:lnTo>
                    <a:cubicBezTo>
                      <a:pt x="9424" y="12440"/>
                      <a:pt x="9148" y="12756"/>
                      <a:pt x="8971" y="13111"/>
                    </a:cubicBezTo>
                    <a:cubicBezTo>
                      <a:pt x="8853" y="13327"/>
                      <a:pt x="8734" y="13525"/>
                      <a:pt x="8596" y="13722"/>
                    </a:cubicBezTo>
                    <a:cubicBezTo>
                      <a:pt x="8399" y="13682"/>
                      <a:pt x="8241" y="13663"/>
                      <a:pt x="8064" y="13643"/>
                    </a:cubicBezTo>
                    <a:cubicBezTo>
                      <a:pt x="8005" y="13623"/>
                      <a:pt x="7926" y="13584"/>
                      <a:pt x="7867" y="13544"/>
                    </a:cubicBezTo>
                    <a:cubicBezTo>
                      <a:pt x="7650" y="13308"/>
                      <a:pt x="7334" y="13170"/>
                      <a:pt x="7019" y="13170"/>
                    </a:cubicBezTo>
                    <a:cubicBezTo>
                      <a:pt x="6920" y="13170"/>
                      <a:pt x="6842" y="13130"/>
                      <a:pt x="6743" y="13091"/>
                    </a:cubicBezTo>
                    <a:cubicBezTo>
                      <a:pt x="6408" y="12933"/>
                      <a:pt x="6073" y="12775"/>
                      <a:pt x="5738" y="12618"/>
                    </a:cubicBezTo>
                    <a:cubicBezTo>
                      <a:pt x="5402" y="12460"/>
                      <a:pt x="5048" y="12263"/>
                      <a:pt x="4673" y="12066"/>
                    </a:cubicBezTo>
                    <a:cubicBezTo>
                      <a:pt x="4160" y="12421"/>
                      <a:pt x="3727" y="12874"/>
                      <a:pt x="3411" y="13426"/>
                    </a:cubicBezTo>
                    <a:cubicBezTo>
                      <a:pt x="3313" y="13623"/>
                      <a:pt x="3194" y="13820"/>
                      <a:pt x="3056" y="13998"/>
                    </a:cubicBezTo>
                    <a:cubicBezTo>
                      <a:pt x="2642" y="14569"/>
                      <a:pt x="2248" y="15161"/>
                      <a:pt x="1913" y="15792"/>
                    </a:cubicBezTo>
                    <a:cubicBezTo>
                      <a:pt x="1972" y="15871"/>
                      <a:pt x="2031" y="15950"/>
                      <a:pt x="2090" y="16009"/>
                    </a:cubicBezTo>
                    <a:cubicBezTo>
                      <a:pt x="2504" y="16403"/>
                      <a:pt x="2958" y="16797"/>
                      <a:pt x="3332" y="17231"/>
                    </a:cubicBezTo>
                    <a:cubicBezTo>
                      <a:pt x="3884" y="17862"/>
                      <a:pt x="4515" y="18434"/>
                      <a:pt x="5126" y="19025"/>
                    </a:cubicBezTo>
                    <a:cubicBezTo>
                      <a:pt x="5166" y="19084"/>
                      <a:pt x="5225" y="19124"/>
                      <a:pt x="5304" y="19143"/>
                    </a:cubicBezTo>
                    <a:cubicBezTo>
                      <a:pt x="5462" y="19183"/>
                      <a:pt x="5580" y="19281"/>
                      <a:pt x="5619" y="19439"/>
                    </a:cubicBezTo>
                    <a:cubicBezTo>
                      <a:pt x="5659" y="19557"/>
                      <a:pt x="5777" y="19577"/>
                      <a:pt x="5856" y="19636"/>
                    </a:cubicBezTo>
                    <a:cubicBezTo>
                      <a:pt x="6092" y="19715"/>
                      <a:pt x="6270" y="19932"/>
                      <a:pt x="6290" y="20188"/>
                    </a:cubicBezTo>
                    <a:cubicBezTo>
                      <a:pt x="6309" y="20445"/>
                      <a:pt x="6388" y="20740"/>
                      <a:pt x="6171" y="20997"/>
                    </a:cubicBezTo>
                    <a:cubicBezTo>
                      <a:pt x="6132" y="21036"/>
                      <a:pt x="6112" y="21075"/>
                      <a:pt x="6092" y="21135"/>
                    </a:cubicBezTo>
                    <a:cubicBezTo>
                      <a:pt x="6092" y="21568"/>
                      <a:pt x="6014" y="22002"/>
                      <a:pt x="5856" y="22396"/>
                    </a:cubicBezTo>
                    <a:cubicBezTo>
                      <a:pt x="5797" y="22574"/>
                      <a:pt x="5777" y="22791"/>
                      <a:pt x="5678" y="22968"/>
                    </a:cubicBezTo>
                    <a:cubicBezTo>
                      <a:pt x="5481" y="23362"/>
                      <a:pt x="5383" y="23796"/>
                      <a:pt x="5402" y="24230"/>
                    </a:cubicBezTo>
                    <a:cubicBezTo>
                      <a:pt x="5422" y="24447"/>
                      <a:pt x="5363" y="24683"/>
                      <a:pt x="5245" y="24880"/>
                    </a:cubicBezTo>
                    <a:cubicBezTo>
                      <a:pt x="5186" y="24999"/>
                      <a:pt x="5166" y="25156"/>
                      <a:pt x="5166" y="25294"/>
                    </a:cubicBezTo>
                    <a:lnTo>
                      <a:pt x="5166" y="26832"/>
                    </a:lnTo>
                    <a:cubicBezTo>
                      <a:pt x="5166" y="27128"/>
                      <a:pt x="5126" y="27424"/>
                      <a:pt x="5284" y="27700"/>
                    </a:cubicBezTo>
                    <a:cubicBezTo>
                      <a:pt x="5304" y="27759"/>
                      <a:pt x="5324" y="27818"/>
                      <a:pt x="5304" y="27857"/>
                    </a:cubicBezTo>
                    <a:cubicBezTo>
                      <a:pt x="5166" y="28114"/>
                      <a:pt x="5363" y="28291"/>
                      <a:pt x="5363" y="28409"/>
                    </a:cubicBezTo>
                    <a:lnTo>
                      <a:pt x="5107" y="29198"/>
                    </a:lnTo>
                    <a:cubicBezTo>
                      <a:pt x="5087" y="29336"/>
                      <a:pt x="4929" y="29395"/>
                      <a:pt x="4811" y="29316"/>
                    </a:cubicBezTo>
                    <a:cubicBezTo>
                      <a:pt x="4653" y="29237"/>
                      <a:pt x="4476" y="29198"/>
                      <a:pt x="4318" y="29257"/>
                    </a:cubicBezTo>
                    <a:cubicBezTo>
                      <a:pt x="3865" y="29415"/>
                      <a:pt x="3431" y="29651"/>
                      <a:pt x="2938" y="29671"/>
                    </a:cubicBezTo>
                    <a:cubicBezTo>
                      <a:pt x="2899" y="29671"/>
                      <a:pt x="2859" y="29691"/>
                      <a:pt x="2820" y="29730"/>
                    </a:cubicBezTo>
                    <a:cubicBezTo>
                      <a:pt x="2642" y="29908"/>
                      <a:pt x="2406" y="29868"/>
                      <a:pt x="2189" y="29888"/>
                    </a:cubicBezTo>
                    <a:cubicBezTo>
                      <a:pt x="2031" y="29888"/>
                      <a:pt x="1854" y="29849"/>
                      <a:pt x="1755" y="29927"/>
                    </a:cubicBezTo>
                    <a:cubicBezTo>
                      <a:pt x="1538" y="30046"/>
                      <a:pt x="1302" y="30125"/>
                      <a:pt x="1065" y="30164"/>
                    </a:cubicBezTo>
                    <a:cubicBezTo>
                      <a:pt x="947" y="30203"/>
                      <a:pt x="829" y="30263"/>
                      <a:pt x="730" y="30322"/>
                    </a:cubicBezTo>
                    <a:cubicBezTo>
                      <a:pt x="671" y="30578"/>
                      <a:pt x="691" y="30854"/>
                      <a:pt x="769" y="31130"/>
                    </a:cubicBezTo>
                    <a:cubicBezTo>
                      <a:pt x="907" y="31406"/>
                      <a:pt x="967" y="31741"/>
                      <a:pt x="927" y="32057"/>
                    </a:cubicBezTo>
                    <a:cubicBezTo>
                      <a:pt x="907" y="32333"/>
                      <a:pt x="947" y="32628"/>
                      <a:pt x="1065" y="32885"/>
                    </a:cubicBezTo>
                    <a:cubicBezTo>
                      <a:pt x="1124" y="33062"/>
                      <a:pt x="1164" y="33240"/>
                      <a:pt x="1144" y="33437"/>
                    </a:cubicBezTo>
                    <a:cubicBezTo>
                      <a:pt x="1164" y="33831"/>
                      <a:pt x="1144" y="34225"/>
                      <a:pt x="1144" y="34620"/>
                    </a:cubicBezTo>
                    <a:cubicBezTo>
                      <a:pt x="1164" y="34738"/>
                      <a:pt x="1183" y="34836"/>
                      <a:pt x="1223" y="34955"/>
                    </a:cubicBezTo>
                    <a:lnTo>
                      <a:pt x="4653" y="34955"/>
                    </a:lnTo>
                    <a:cubicBezTo>
                      <a:pt x="5028" y="34955"/>
                      <a:pt x="5442" y="34994"/>
                      <a:pt x="5797" y="34777"/>
                    </a:cubicBezTo>
                    <a:cubicBezTo>
                      <a:pt x="5836" y="34758"/>
                      <a:pt x="5856" y="34738"/>
                      <a:pt x="5895" y="34758"/>
                    </a:cubicBezTo>
                    <a:cubicBezTo>
                      <a:pt x="6250" y="34738"/>
                      <a:pt x="6605" y="34679"/>
                      <a:pt x="6960" y="34560"/>
                    </a:cubicBezTo>
                    <a:cubicBezTo>
                      <a:pt x="7137" y="34482"/>
                      <a:pt x="7295" y="34600"/>
                      <a:pt x="7394" y="34817"/>
                    </a:cubicBezTo>
                    <a:cubicBezTo>
                      <a:pt x="7433" y="34935"/>
                      <a:pt x="7512" y="35034"/>
                      <a:pt x="7591" y="35132"/>
                    </a:cubicBezTo>
                    <a:cubicBezTo>
                      <a:pt x="7768" y="35290"/>
                      <a:pt x="7492" y="35408"/>
                      <a:pt x="7571" y="35546"/>
                    </a:cubicBezTo>
                    <a:cubicBezTo>
                      <a:pt x="7630" y="35684"/>
                      <a:pt x="7650" y="35783"/>
                      <a:pt x="7689" y="35901"/>
                    </a:cubicBezTo>
                    <a:cubicBezTo>
                      <a:pt x="7768" y="36098"/>
                      <a:pt x="7827" y="36295"/>
                      <a:pt x="7906" y="36473"/>
                    </a:cubicBezTo>
                    <a:cubicBezTo>
                      <a:pt x="7946" y="36591"/>
                      <a:pt x="7985" y="36690"/>
                      <a:pt x="8044" y="36788"/>
                    </a:cubicBezTo>
                    <a:cubicBezTo>
                      <a:pt x="8143" y="36985"/>
                      <a:pt x="8281" y="37182"/>
                      <a:pt x="8379" y="37380"/>
                    </a:cubicBezTo>
                    <a:cubicBezTo>
                      <a:pt x="8517" y="37675"/>
                      <a:pt x="8695" y="37951"/>
                      <a:pt x="8912" y="38208"/>
                    </a:cubicBezTo>
                    <a:cubicBezTo>
                      <a:pt x="9188" y="38563"/>
                      <a:pt x="9424" y="38957"/>
                      <a:pt x="9700" y="39312"/>
                    </a:cubicBezTo>
                    <a:cubicBezTo>
                      <a:pt x="10016" y="39765"/>
                      <a:pt x="10311" y="40258"/>
                      <a:pt x="10903" y="40435"/>
                    </a:cubicBezTo>
                    <a:cubicBezTo>
                      <a:pt x="11061" y="40514"/>
                      <a:pt x="11139" y="40692"/>
                      <a:pt x="11080" y="40869"/>
                    </a:cubicBezTo>
                    <a:cubicBezTo>
                      <a:pt x="11041" y="41007"/>
                      <a:pt x="10962" y="41145"/>
                      <a:pt x="10883" y="41263"/>
                    </a:cubicBezTo>
                    <a:cubicBezTo>
                      <a:pt x="10430" y="41835"/>
                      <a:pt x="10351" y="42584"/>
                      <a:pt x="10016" y="43196"/>
                    </a:cubicBezTo>
                    <a:cubicBezTo>
                      <a:pt x="9957" y="43314"/>
                      <a:pt x="9957" y="43412"/>
                      <a:pt x="9957" y="43531"/>
                    </a:cubicBezTo>
                    <a:cubicBezTo>
                      <a:pt x="9957" y="43767"/>
                      <a:pt x="9858" y="43984"/>
                      <a:pt x="9700" y="44142"/>
                    </a:cubicBezTo>
                    <a:cubicBezTo>
                      <a:pt x="9345" y="44497"/>
                      <a:pt x="9207" y="44990"/>
                      <a:pt x="9306" y="45482"/>
                    </a:cubicBezTo>
                    <a:cubicBezTo>
                      <a:pt x="9582" y="45936"/>
                      <a:pt x="9976" y="46291"/>
                      <a:pt x="10469" y="46527"/>
                    </a:cubicBezTo>
                    <a:cubicBezTo>
                      <a:pt x="10804" y="46725"/>
                      <a:pt x="11139" y="46941"/>
                      <a:pt x="11455" y="47178"/>
                    </a:cubicBezTo>
                    <a:cubicBezTo>
                      <a:pt x="11613" y="47296"/>
                      <a:pt x="11790" y="47395"/>
                      <a:pt x="11987" y="47474"/>
                    </a:cubicBezTo>
                    <a:cubicBezTo>
                      <a:pt x="12362" y="47612"/>
                      <a:pt x="12697" y="47809"/>
                      <a:pt x="13012" y="48065"/>
                    </a:cubicBezTo>
                    <a:cubicBezTo>
                      <a:pt x="13111" y="48164"/>
                      <a:pt x="13269" y="48223"/>
                      <a:pt x="13426" y="48223"/>
                    </a:cubicBezTo>
                    <a:lnTo>
                      <a:pt x="14038" y="48223"/>
                    </a:lnTo>
                    <a:cubicBezTo>
                      <a:pt x="14097" y="48105"/>
                      <a:pt x="14136" y="48026"/>
                      <a:pt x="14195" y="47947"/>
                    </a:cubicBezTo>
                    <a:cubicBezTo>
                      <a:pt x="14392" y="47592"/>
                      <a:pt x="14688" y="47277"/>
                      <a:pt x="15023" y="47060"/>
                    </a:cubicBezTo>
                    <a:cubicBezTo>
                      <a:pt x="15181" y="46961"/>
                      <a:pt x="15299" y="46843"/>
                      <a:pt x="15398" y="46705"/>
                    </a:cubicBezTo>
                    <a:cubicBezTo>
                      <a:pt x="15634" y="46449"/>
                      <a:pt x="15871" y="46173"/>
                      <a:pt x="16088" y="45896"/>
                    </a:cubicBezTo>
                    <a:cubicBezTo>
                      <a:pt x="16206" y="45798"/>
                      <a:pt x="16285" y="45660"/>
                      <a:pt x="16324" y="45522"/>
                    </a:cubicBezTo>
                    <a:cubicBezTo>
                      <a:pt x="16423" y="45266"/>
                      <a:pt x="16561" y="45029"/>
                      <a:pt x="16778" y="44832"/>
                    </a:cubicBezTo>
                    <a:cubicBezTo>
                      <a:pt x="16896" y="44635"/>
                      <a:pt x="17133" y="44576"/>
                      <a:pt x="17330" y="44694"/>
                    </a:cubicBezTo>
                    <a:cubicBezTo>
                      <a:pt x="17547" y="44773"/>
                      <a:pt x="17744" y="44911"/>
                      <a:pt x="17961" y="44990"/>
                    </a:cubicBezTo>
                    <a:cubicBezTo>
                      <a:pt x="18237" y="45128"/>
                      <a:pt x="18513" y="45206"/>
                      <a:pt x="18809" y="45285"/>
                    </a:cubicBezTo>
                    <a:cubicBezTo>
                      <a:pt x="19104" y="45344"/>
                      <a:pt x="19420" y="45443"/>
                      <a:pt x="19715" y="45561"/>
                    </a:cubicBezTo>
                    <a:cubicBezTo>
                      <a:pt x="19952" y="45680"/>
                      <a:pt x="20208" y="45739"/>
                      <a:pt x="20465" y="45758"/>
                    </a:cubicBezTo>
                    <a:cubicBezTo>
                      <a:pt x="20603" y="45778"/>
                      <a:pt x="20721" y="45798"/>
                      <a:pt x="20839" y="45857"/>
                    </a:cubicBezTo>
                    <a:cubicBezTo>
                      <a:pt x="21411" y="46094"/>
                      <a:pt x="22042" y="46212"/>
                      <a:pt x="22653" y="46192"/>
                    </a:cubicBezTo>
                    <a:cubicBezTo>
                      <a:pt x="23028" y="46173"/>
                      <a:pt x="23402" y="46192"/>
                      <a:pt x="23777" y="46192"/>
                    </a:cubicBezTo>
                    <a:cubicBezTo>
                      <a:pt x="23974" y="46192"/>
                      <a:pt x="24151" y="46212"/>
                      <a:pt x="24348" y="46232"/>
                    </a:cubicBezTo>
                    <a:cubicBezTo>
                      <a:pt x="24467" y="46626"/>
                      <a:pt x="24565" y="46981"/>
                      <a:pt x="24664" y="47336"/>
                    </a:cubicBezTo>
                    <a:cubicBezTo>
                      <a:pt x="24979" y="48440"/>
                      <a:pt x="25216" y="49544"/>
                      <a:pt x="25354" y="50687"/>
                    </a:cubicBezTo>
                    <a:cubicBezTo>
                      <a:pt x="25374" y="50983"/>
                      <a:pt x="25492" y="51279"/>
                      <a:pt x="25728" y="51476"/>
                    </a:cubicBezTo>
                    <a:cubicBezTo>
                      <a:pt x="25866" y="51594"/>
                      <a:pt x="25965" y="51752"/>
                      <a:pt x="26024" y="51929"/>
                    </a:cubicBezTo>
                    <a:cubicBezTo>
                      <a:pt x="26083" y="52028"/>
                      <a:pt x="26123" y="52146"/>
                      <a:pt x="26162" y="52225"/>
                    </a:cubicBezTo>
                    <a:cubicBezTo>
                      <a:pt x="26221" y="52245"/>
                      <a:pt x="26280" y="52264"/>
                      <a:pt x="26340" y="52284"/>
                    </a:cubicBezTo>
                    <a:lnTo>
                      <a:pt x="30460" y="52324"/>
                    </a:lnTo>
                    <a:cubicBezTo>
                      <a:pt x="30559" y="52324"/>
                      <a:pt x="30657" y="52284"/>
                      <a:pt x="30756" y="52264"/>
                    </a:cubicBezTo>
                    <a:cubicBezTo>
                      <a:pt x="30756" y="50451"/>
                      <a:pt x="30775" y="48657"/>
                      <a:pt x="30756" y="46863"/>
                    </a:cubicBezTo>
                    <a:cubicBezTo>
                      <a:pt x="30677" y="46823"/>
                      <a:pt x="30598" y="46764"/>
                      <a:pt x="30539" y="46705"/>
                    </a:cubicBezTo>
                    <a:cubicBezTo>
                      <a:pt x="30480" y="46646"/>
                      <a:pt x="30421" y="46567"/>
                      <a:pt x="30381" y="46488"/>
                    </a:cubicBezTo>
                    <a:cubicBezTo>
                      <a:pt x="30440" y="46350"/>
                      <a:pt x="30519" y="46232"/>
                      <a:pt x="30578" y="46133"/>
                    </a:cubicBezTo>
                    <a:cubicBezTo>
                      <a:pt x="30716" y="45778"/>
                      <a:pt x="30795" y="45739"/>
                      <a:pt x="31091" y="45877"/>
                    </a:cubicBezTo>
                    <a:cubicBezTo>
                      <a:pt x="31189" y="45916"/>
                      <a:pt x="31288" y="45975"/>
                      <a:pt x="31367" y="46035"/>
                    </a:cubicBezTo>
                    <a:cubicBezTo>
                      <a:pt x="31820" y="46015"/>
                      <a:pt x="32234" y="45739"/>
                      <a:pt x="32688" y="45739"/>
                    </a:cubicBezTo>
                    <a:cubicBezTo>
                      <a:pt x="32767" y="45719"/>
                      <a:pt x="32826" y="45699"/>
                      <a:pt x="32885" y="45640"/>
                    </a:cubicBezTo>
                    <a:lnTo>
                      <a:pt x="33969" y="45167"/>
                    </a:lnTo>
                    <a:cubicBezTo>
                      <a:pt x="34226" y="45068"/>
                      <a:pt x="34482" y="44950"/>
                      <a:pt x="34738" y="44832"/>
                    </a:cubicBezTo>
                    <a:cubicBezTo>
                      <a:pt x="35093" y="44694"/>
                      <a:pt x="35428" y="44556"/>
                      <a:pt x="35783" y="44418"/>
                    </a:cubicBezTo>
                    <a:cubicBezTo>
                      <a:pt x="36118" y="44260"/>
                      <a:pt x="36572" y="44181"/>
                      <a:pt x="36926" y="43964"/>
                    </a:cubicBezTo>
                    <a:cubicBezTo>
                      <a:pt x="37124" y="43866"/>
                      <a:pt x="37321" y="43748"/>
                      <a:pt x="37518" y="43649"/>
                    </a:cubicBezTo>
                    <a:cubicBezTo>
                      <a:pt x="37814" y="43550"/>
                      <a:pt x="38070" y="43373"/>
                      <a:pt x="38247" y="43117"/>
                    </a:cubicBezTo>
                    <a:cubicBezTo>
                      <a:pt x="38543" y="42998"/>
                      <a:pt x="38898" y="43097"/>
                      <a:pt x="39075" y="43373"/>
                    </a:cubicBezTo>
                    <a:cubicBezTo>
                      <a:pt x="39174" y="43531"/>
                      <a:pt x="39332" y="43649"/>
                      <a:pt x="39489" y="43728"/>
                    </a:cubicBezTo>
                    <a:cubicBezTo>
                      <a:pt x="39825" y="43905"/>
                      <a:pt x="40120" y="44142"/>
                      <a:pt x="40377" y="44398"/>
                    </a:cubicBezTo>
                    <a:cubicBezTo>
                      <a:pt x="40515" y="44516"/>
                      <a:pt x="40633" y="44615"/>
                      <a:pt x="40771" y="44714"/>
                    </a:cubicBezTo>
                    <a:cubicBezTo>
                      <a:pt x="41165" y="44990"/>
                      <a:pt x="41520" y="45285"/>
                      <a:pt x="41835" y="45620"/>
                    </a:cubicBezTo>
                    <a:cubicBezTo>
                      <a:pt x="41973" y="45739"/>
                      <a:pt x="42092" y="45857"/>
                      <a:pt x="42230" y="45975"/>
                    </a:cubicBezTo>
                    <a:cubicBezTo>
                      <a:pt x="42388" y="45837"/>
                      <a:pt x="42486" y="45699"/>
                      <a:pt x="42624" y="45601"/>
                    </a:cubicBezTo>
                    <a:cubicBezTo>
                      <a:pt x="42920" y="45404"/>
                      <a:pt x="43176" y="45147"/>
                      <a:pt x="43393" y="44871"/>
                    </a:cubicBezTo>
                    <a:cubicBezTo>
                      <a:pt x="43511" y="44694"/>
                      <a:pt x="43669" y="44576"/>
                      <a:pt x="43866" y="44477"/>
                    </a:cubicBezTo>
                    <a:cubicBezTo>
                      <a:pt x="44063" y="44359"/>
                      <a:pt x="44260" y="44201"/>
                      <a:pt x="44438" y="44024"/>
                    </a:cubicBezTo>
                    <a:cubicBezTo>
                      <a:pt x="44694" y="43826"/>
                      <a:pt x="44812" y="43491"/>
                      <a:pt x="44734" y="43176"/>
                    </a:cubicBezTo>
                    <a:cubicBezTo>
                      <a:pt x="44714" y="43058"/>
                      <a:pt x="44674" y="42959"/>
                      <a:pt x="44615" y="42860"/>
                    </a:cubicBezTo>
                    <a:cubicBezTo>
                      <a:pt x="44536" y="42742"/>
                      <a:pt x="44458" y="42604"/>
                      <a:pt x="44398" y="42466"/>
                    </a:cubicBezTo>
                    <a:cubicBezTo>
                      <a:pt x="44339" y="42190"/>
                      <a:pt x="44221" y="41934"/>
                      <a:pt x="44063" y="41717"/>
                    </a:cubicBezTo>
                    <a:cubicBezTo>
                      <a:pt x="43846" y="41362"/>
                      <a:pt x="43669" y="40987"/>
                      <a:pt x="43472" y="40613"/>
                    </a:cubicBezTo>
                    <a:cubicBezTo>
                      <a:pt x="43393" y="40514"/>
                      <a:pt x="43354" y="40376"/>
                      <a:pt x="43354" y="40258"/>
                    </a:cubicBezTo>
                    <a:cubicBezTo>
                      <a:pt x="43354" y="40041"/>
                      <a:pt x="43294" y="39844"/>
                      <a:pt x="43196" y="39667"/>
                    </a:cubicBezTo>
                    <a:cubicBezTo>
                      <a:pt x="43117" y="39489"/>
                      <a:pt x="43038" y="39331"/>
                      <a:pt x="42959" y="39174"/>
                    </a:cubicBezTo>
                    <a:cubicBezTo>
                      <a:pt x="42900" y="39055"/>
                      <a:pt x="42920" y="38937"/>
                      <a:pt x="42979" y="38839"/>
                    </a:cubicBezTo>
                    <a:cubicBezTo>
                      <a:pt x="43038" y="38760"/>
                      <a:pt x="43117" y="38661"/>
                      <a:pt x="43216" y="38602"/>
                    </a:cubicBezTo>
                    <a:cubicBezTo>
                      <a:pt x="43630" y="38267"/>
                      <a:pt x="43965" y="37853"/>
                      <a:pt x="44221" y="37399"/>
                    </a:cubicBezTo>
                    <a:cubicBezTo>
                      <a:pt x="44300" y="37261"/>
                      <a:pt x="44418" y="37123"/>
                      <a:pt x="44517" y="36985"/>
                    </a:cubicBezTo>
                    <a:cubicBezTo>
                      <a:pt x="44635" y="36808"/>
                      <a:pt x="44773" y="36611"/>
                      <a:pt x="44891" y="36433"/>
                    </a:cubicBezTo>
                    <a:cubicBezTo>
                      <a:pt x="45364" y="35526"/>
                      <a:pt x="45798" y="34620"/>
                      <a:pt x="46173" y="33673"/>
                    </a:cubicBezTo>
                    <a:cubicBezTo>
                      <a:pt x="46232" y="33555"/>
                      <a:pt x="46330" y="33437"/>
                      <a:pt x="46311" y="33318"/>
                    </a:cubicBezTo>
                    <a:cubicBezTo>
                      <a:pt x="46271" y="32964"/>
                      <a:pt x="46528" y="32786"/>
                      <a:pt x="46685" y="32530"/>
                    </a:cubicBezTo>
                    <a:cubicBezTo>
                      <a:pt x="46902" y="32175"/>
                      <a:pt x="47198" y="31840"/>
                      <a:pt x="47060" y="31367"/>
                    </a:cubicBezTo>
                    <a:cubicBezTo>
                      <a:pt x="47040" y="31248"/>
                      <a:pt x="47139" y="31150"/>
                      <a:pt x="47277" y="31130"/>
                    </a:cubicBezTo>
                    <a:cubicBezTo>
                      <a:pt x="47494" y="31130"/>
                      <a:pt x="47711" y="31051"/>
                      <a:pt x="47908" y="30933"/>
                    </a:cubicBezTo>
                    <a:cubicBezTo>
                      <a:pt x="48006" y="30893"/>
                      <a:pt x="48125" y="30874"/>
                      <a:pt x="48223" y="30893"/>
                    </a:cubicBezTo>
                    <a:lnTo>
                      <a:pt x="49012" y="30893"/>
                    </a:lnTo>
                    <a:cubicBezTo>
                      <a:pt x="49189" y="30893"/>
                      <a:pt x="49347" y="30854"/>
                      <a:pt x="49505" y="30815"/>
                    </a:cubicBezTo>
                    <a:cubicBezTo>
                      <a:pt x="49879" y="30696"/>
                      <a:pt x="50254" y="30657"/>
                      <a:pt x="50628" y="30677"/>
                    </a:cubicBezTo>
                    <a:lnTo>
                      <a:pt x="51200" y="30677"/>
                    </a:lnTo>
                    <a:cubicBezTo>
                      <a:pt x="51417" y="30401"/>
                      <a:pt x="51535" y="30065"/>
                      <a:pt x="51496" y="29730"/>
                    </a:cubicBezTo>
                    <a:cubicBezTo>
                      <a:pt x="51476" y="29592"/>
                      <a:pt x="51496" y="29454"/>
                      <a:pt x="51555" y="29336"/>
                    </a:cubicBezTo>
                    <a:cubicBezTo>
                      <a:pt x="51732" y="29021"/>
                      <a:pt x="51693" y="28685"/>
                      <a:pt x="51713" y="28350"/>
                    </a:cubicBezTo>
                    <a:lnTo>
                      <a:pt x="51713" y="26891"/>
                    </a:lnTo>
                    <a:cubicBezTo>
                      <a:pt x="51713" y="26753"/>
                      <a:pt x="51693" y="26635"/>
                      <a:pt x="51673" y="26497"/>
                    </a:cubicBezTo>
                    <a:cubicBezTo>
                      <a:pt x="51476" y="26398"/>
                      <a:pt x="51299" y="26280"/>
                      <a:pt x="51121" y="26201"/>
                    </a:cubicBezTo>
                    <a:cubicBezTo>
                      <a:pt x="50372" y="25866"/>
                      <a:pt x="49682" y="25492"/>
                      <a:pt x="48874" y="25373"/>
                    </a:cubicBezTo>
                    <a:cubicBezTo>
                      <a:pt x="48578" y="25334"/>
                      <a:pt x="48282" y="25255"/>
                      <a:pt x="48006" y="25137"/>
                    </a:cubicBezTo>
                    <a:cubicBezTo>
                      <a:pt x="47750" y="24999"/>
                      <a:pt x="47474" y="24940"/>
                      <a:pt x="47198" y="24940"/>
                    </a:cubicBezTo>
                    <a:cubicBezTo>
                      <a:pt x="46981" y="24959"/>
                      <a:pt x="46784" y="24802"/>
                      <a:pt x="46764" y="24585"/>
                    </a:cubicBezTo>
                    <a:cubicBezTo>
                      <a:pt x="46744" y="24466"/>
                      <a:pt x="46744" y="24368"/>
                      <a:pt x="46744" y="24250"/>
                    </a:cubicBezTo>
                    <a:cubicBezTo>
                      <a:pt x="46744" y="23697"/>
                      <a:pt x="46705" y="23145"/>
                      <a:pt x="46744" y="22613"/>
                    </a:cubicBezTo>
                    <a:cubicBezTo>
                      <a:pt x="46804" y="22002"/>
                      <a:pt x="46429" y="21489"/>
                      <a:pt x="46468" y="20918"/>
                    </a:cubicBezTo>
                    <a:cubicBezTo>
                      <a:pt x="46468" y="20898"/>
                      <a:pt x="46468" y="20878"/>
                      <a:pt x="46449" y="20859"/>
                    </a:cubicBezTo>
                    <a:cubicBezTo>
                      <a:pt x="46311" y="20661"/>
                      <a:pt x="46252" y="20405"/>
                      <a:pt x="46271" y="20169"/>
                    </a:cubicBezTo>
                    <a:cubicBezTo>
                      <a:pt x="46291" y="19873"/>
                      <a:pt x="46252" y="19577"/>
                      <a:pt x="46133" y="19281"/>
                    </a:cubicBezTo>
                    <a:cubicBezTo>
                      <a:pt x="46054" y="18986"/>
                      <a:pt x="45936" y="18690"/>
                      <a:pt x="45778" y="18434"/>
                    </a:cubicBezTo>
                    <a:cubicBezTo>
                      <a:pt x="45522" y="18118"/>
                      <a:pt x="45384" y="17744"/>
                      <a:pt x="45404" y="17349"/>
                    </a:cubicBezTo>
                    <a:cubicBezTo>
                      <a:pt x="45404" y="17172"/>
                      <a:pt x="45443" y="17014"/>
                      <a:pt x="45601" y="16975"/>
                    </a:cubicBezTo>
                    <a:cubicBezTo>
                      <a:pt x="45857" y="16916"/>
                      <a:pt x="45995" y="16738"/>
                      <a:pt x="46192" y="16580"/>
                    </a:cubicBezTo>
                    <a:cubicBezTo>
                      <a:pt x="46390" y="16423"/>
                      <a:pt x="46567" y="16226"/>
                      <a:pt x="46784" y="16048"/>
                    </a:cubicBezTo>
                    <a:cubicBezTo>
                      <a:pt x="47158" y="15752"/>
                      <a:pt x="47533" y="15437"/>
                      <a:pt x="47927" y="15161"/>
                    </a:cubicBezTo>
                    <a:cubicBezTo>
                      <a:pt x="48243" y="14944"/>
                      <a:pt x="48558" y="14668"/>
                      <a:pt x="48972" y="14648"/>
                    </a:cubicBezTo>
                    <a:cubicBezTo>
                      <a:pt x="49051" y="14648"/>
                      <a:pt x="49130" y="14530"/>
                      <a:pt x="49229" y="14471"/>
                    </a:cubicBezTo>
                    <a:cubicBezTo>
                      <a:pt x="48854" y="13741"/>
                      <a:pt x="48519" y="13012"/>
                      <a:pt x="48144" y="12283"/>
                    </a:cubicBezTo>
                    <a:cubicBezTo>
                      <a:pt x="48065" y="12125"/>
                      <a:pt x="47967" y="11987"/>
                      <a:pt x="47849" y="11869"/>
                    </a:cubicBezTo>
                    <a:cubicBezTo>
                      <a:pt x="47632" y="11652"/>
                      <a:pt x="47454" y="11395"/>
                      <a:pt x="47356" y="11119"/>
                    </a:cubicBezTo>
                    <a:cubicBezTo>
                      <a:pt x="47237" y="10784"/>
                      <a:pt x="47060" y="10508"/>
                      <a:pt x="46804" y="10272"/>
                    </a:cubicBezTo>
                    <a:cubicBezTo>
                      <a:pt x="46350" y="10252"/>
                      <a:pt x="45877" y="10173"/>
                      <a:pt x="45463" y="10488"/>
                    </a:cubicBezTo>
                    <a:cubicBezTo>
                      <a:pt x="45364" y="10528"/>
                      <a:pt x="45266" y="10567"/>
                      <a:pt x="45148" y="10587"/>
                    </a:cubicBezTo>
                    <a:cubicBezTo>
                      <a:pt x="44596" y="10725"/>
                      <a:pt x="44083" y="10942"/>
                      <a:pt x="43570" y="11198"/>
                    </a:cubicBezTo>
                    <a:cubicBezTo>
                      <a:pt x="43156" y="11415"/>
                      <a:pt x="42723" y="11671"/>
                      <a:pt x="42230" y="11652"/>
                    </a:cubicBezTo>
                    <a:lnTo>
                      <a:pt x="42131" y="11809"/>
                    </a:lnTo>
                    <a:cubicBezTo>
                      <a:pt x="41934" y="12105"/>
                      <a:pt x="41737" y="12145"/>
                      <a:pt x="41559" y="11869"/>
                    </a:cubicBezTo>
                    <a:cubicBezTo>
                      <a:pt x="41323" y="11593"/>
                      <a:pt x="41106" y="11277"/>
                      <a:pt x="40909" y="10962"/>
                    </a:cubicBezTo>
                    <a:cubicBezTo>
                      <a:pt x="40810" y="10705"/>
                      <a:pt x="40653" y="10469"/>
                      <a:pt x="40455" y="10272"/>
                    </a:cubicBezTo>
                    <a:cubicBezTo>
                      <a:pt x="40081" y="9877"/>
                      <a:pt x="39647" y="9522"/>
                      <a:pt x="39174" y="9246"/>
                    </a:cubicBezTo>
                    <a:cubicBezTo>
                      <a:pt x="38799" y="9069"/>
                      <a:pt x="38464" y="8813"/>
                      <a:pt x="38188" y="8517"/>
                    </a:cubicBezTo>
                    <a:cubicBezTo>
                      <a:pt x="37912" y="8162"/>
                      <a:pt x="37538" y="7886"/>
                      <a:pt x="37104" y="7728"/>
                    </a:cubicBezTo>
                    <a:cubicBezTo>
                      <a:pt x="37005" y="7669"/>
                      <a:pt x="36907" y="7610"/>
                      <a:pt x="36828" y="7551"/>
                    </a:cubicBezTo>
                    <a:cubicBezTo>
                      <a:pt x="36532" y="7374"/>
                      <a:pt x="36256" y="7196"/>
                      <a:pt x="35960" y="7019"/>
                    </a:cubicBezTo>
                    <a:cubicBezTo>
                      <a:pt x="35822" y="6900"/>
                      <a:pt x="35606" y="6881"/>
                      <a:pt x="35448" y="6960"/>
                    </a:cubicBezTo>
                    <a:cubicBezTo>
                      <a:pt x="35211" y="7078"/>
                      <a:pt x="35054" y="6940"/>
                      <a:pt x="35014" y="6683"/>
                    </a:cubicBezTo>
                    <a:lnTo>
                      <a:pt x="35014" y="6624"/>
                    </a:lnTo>
                    <a:cubicBezTo>
                      <a:pt x="34975" y="6171"/>
                      <a:pt x="34994" y="5698"/>
                      <a:pt x="34797" y="5264"/>
                    </a:cubicBezTo>
                    <a:cubicBezTo>
                      <a:pt x="34758" y="5126"/>
                      <a:pt x="34758" y="5008"/>
                      <a:pt x="34778" y="4870"/>
                    </a:cubicBezTo>
                    <a:cubicBezTo>
                      <a:pt x="34778" y="4456"/>
                      <a:pt x="34758" y="4042"/>
                      <a:pt x="34778" y="3647"/>
                    </a:cubicBezTo>
                    <a:cubicBezTo>
                      <a:pt x="34797" y="3352"/>
                      <a:pt x="34718" y="3076"/>
                      <a:pt x="34580" y="2839"/>
                    </a:cubicBezTo>
                    <a:cubicBezTo>
                      <a:pt x="34462" y="2642"/>
                      <a:pt x="34383" y="2445"/>
                      <a:pt x="34364" y="2228"/>
                    </a:cubicBezTo>
                    <a:cubicBezTo>
                      <a:pt x="34127" y="2031"/>
                      <a:pt x="33831" y="1912"/>
                      <a:pt x="33516" y="1893"/>
                    </a:cubicBezTo>
                    <a:cubicBezTo>
                      <a:pt x="33319" y="1873"/>
                      <a:pt x="33122" y="1794"/>
                      <a:pt x="32944" y="1676"/>
                    </a:cubicBezTo>
                    <a:cubicBezTo>
                      <a:pt x="32727" y="1498"/>
                      <a:pt x="32432" y="1420"/>
                      <a:pt x="32155" y="1459"/>
                    </a:cubicBezTo>
                    <a:lnTo>
                      <a:pt x="31308" y="1459"/>
                    </a:lnTo>
                    <a:cubicBezTo>
                      <a:pt x="31229" y="1459"/>
                      <a:pt x="31130" y="1479"/>
                      <a:pt x="31071" y="1538"/>
                    </a:cubicBezTo>
                    <a:cubicBezTo>
                      <a:pt x="30854" y="1656"/>
                      <a:pt x="30677" y="1834"/>
                      <a:pt x="30539" y="2031"/>
                    </a:cubicBezTo>
                    <a:cubicBezTo>
                      <a:pt x="30204" y="2563"/>
                      <a:pt x="29967" y="3155"/>
                      <a:pt x="29849" y="3785"/>
                    </a:cubicBezTo>
                    <a:close/>
                    <a:moveTo>
                      <a:pt x="47178" y="21056"/>
                    </a:moveTo>
                    <a:cubicBezTo>
                      <a:pt x="47158" y="21194"/>
                      <a:pt x="47178" y="21332"/>
                      <a:pt x="47218" y="21450"/>
                    </a:cubicBezTo>
                    <a:cubicBezTo>
                      <a:pt x="47356" y="21746"/>
                      <a:pt x="47415" y="22061"/>
                      <a:pt x="47395" y="22377"/>
                    </a:cubicBezTo>
                    <a:lnTo>
                      <a:pt x="47395" y="23895"/>
                    </a:lnTo>
                    <a:cubicBezTo>
                      <a:pt x="47395" y="24033"/>
                      <a:pt x="47415" y="24151"/>
                      <a:pt x="47415" y="24309"/>
                    </a:cubicBezTo>
                    <a:lnTo>
                      <a:pt x="47888" y="24309"/>
                    </a:lnTo>
                    <a:cubicBezTo>
                      <a:pt x="47947" y="23993"/>
                      <a:pt x="47947" y="23658"/>
                      <a:pt x="47927" y="23343"/>
                    </a:cubicBezTo>
                    <a:cubicBezTo>
                      <a:pt x="47947" y="23047"/>
                      <a:pt x="47888" y="22751"/>
                      <a:pt x="47789" y="22475"/>
                    </a:cubicBezTo>
                    <a:cubicBezTo>
                      <a:pt x="47651" y="22140"/>
                      <a:pt x="47454" y="21825"/>
                      <a:pt x="47454" y="21450"/>
                    </a:cubicBezTo>
                    <a:cubicBezTo>
                      <a:pt x="47435" y="21351"/>
                      <a:pt x="47316" y="21253"/>
                      <a:pt x="47178" y="21056"/>
                    </a:cubicBezTo>
                    <a:close/>
                    <a:moveTo>
                      <a:pt x="4988" y="23027"/>
                    </a:moveTo>
                    <a:cubicBezTo>
                      <a:pt x="5186" y="22830"/>
                      <a:pt x="5304" y="22554"/>
                      <a:pt x="5304" y="22258"/>
                    </a:cubicBezTo>
                    <a:cubicBezTo>
                      <a:pt x="5324" y="22101"/>
                      <a:pt x="5363" y="21943"/>
                      <a:pt x="5442" y="21785"/>
                    </a:cubicBezTo>
                    <a:cubicBezTo>
                      <a:pt x="5540" y="21489"/>
                      <a:pt x="5540" y="21154"/>
                      <a:pt x="5442" y="20859"/>
                    </a:cubicBezTo>
                    <a:cubicBezTo>
                      <a:pt x="5402" y="20859"/>
                      <a:pt x="5343" y="20878"/>
                      <a:pt x="5343" y="20898"/>
                    </a:cubicBezTo>
                    <a:cubicBezTo>
                      <a:pt x="5284" y="21154"/>
                      <a:pt x="5225" y="21391"/>
                      <a:pt x="5166" y="21647"/>
                    </a:cubicBezTo>
                    <a:cubicBezTo>
                      <a:pt x="5107" y="21923"/>
                      <a:pt x="5087" y="22140"/>
                      <a:pt x="5008" y="22357"/>
                    </a:cubicBezTo>
                    <a:cubicBezTo>
                      <a:pt x="4949" y="22574"/>
                      <a:pt x="4929" y="22810"/>
                      <a:pt x="4988" y="23027"/>
                    </a:cubicBezTo>
                    <a:close/>
                    <a:moveTo>
                      <a:pt x="14018" y="8123"/>
                    </a:moveTo>
                    <a:lnTo>
                      <a:pt x="14116" y="8103"/>
                    </a:lnTo>
                    <a:lnTo>
                      <a:pt x="14057" y="7748"/>
                    </a:lnTo>
                    <a:lnTo>
                      <a:pt x="14018" y="7748"/>
                    </a:lnTo>
                    <a:close/>
                    <a:moveTo>
                      <a:pt x="30283" y="1203"/>
                    </a:moveTo>
                    <a:cubicBezTo>
                      <a:pt x="30342" y="1203"/>
                      <a:pt x="30361" y="1203"/>
                      <a:pt x="30381" y="1183"/>
                    </a:cubicBezTo>
                    <a:cubicBezTo>
                      <a:pt x="30421" y="1124"/>
                      <a:pt x="30460" y="1084"/>
                      <a:pt x="30499" y="1025"/>
                    </a:cubicBezTo>
                    <a:cubicBezTo>
                      <a:pt x="30499" y="1025"/>
                      <a:pt x="30460" y="986"/>
                      <a:pt x="30460" y="986"/>
                    </a:cubicBezTo>
                    <a:cubicBezTo>
                      <a:pt x="30401" y="1025"/>
                      <a:pt x="30361" y="1065"/>
                      <a:pt x="30302" y="1104"/>
                    </a:cubicBezTo>
                    <a:cubicBezTo>
                      <a:pt x="30302" y="1124"/>
                      <a:pt x="30302" y="1144"/>
                      <a:pt x="30283" y="1203"/>
                    </a:cubicBezTo>
                    <a:close/>
                    <a:moveTo>
                      <a:pt x="5678" y="20366"/>
                    </a:moveTo>
                    <a:cubicBezTo>
                      <a:pt x="5678" y="20405"/>
                      <a:pt x="5678" y="20445"/>
                      <a:pt x="5698" y="20464"/>
                    </a:cubicBezTo>
                    <a:cubicBezTo>
                      <a:pt x="5718" y="20445"/>
                      <a:pt x="5738" y="20425"/>
                      <a:pt x="5738" y="20405"/>
                    </a:cubicBezTo>
                    <a:cubicBezTo>
                      <a:pt x="5738" y="20385"/>
                      <a:pt x="5718" y="20346"/>
                      <a:pt x="5698" y="20326"/>
                    </a:cubicBezTo>
                    <a:close/>
                    <a:moveTo>
                      <a:pt x="45463" y="9858"/>
                    </a:moveTo>
                    <a:cubicBezTo>
                      <a:pt x="45483" y="9877"/>
                      <a:pt x="45502" y="9897"/>
                      <a:pt x="45542" y="9917"/>
                    </a:cubicBezTo>
                    <a:cubicBezTo>
                      <a:pt x="45542" y="9917"/>
                      <a:pt x="45581" y="9897"/>
                      <a:pt x="45581" y="9897"/>
                    </a:cubicBezTo>
                    <a:cubicBezTo>
                      <a:pt x="45581" y="9877"/>
                      <a:pt x="45562" y="9838"/>
                      <a:pt x="45562" y="98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0"/>
              <p:cNvSpPr/>
              <p:nvPr/>
            </p:nvSpPr>
            <p:spPr>
              <a:xfrm flipH="1">
                <a:off x="6335549" y="994001"/>
                <a:ext cx="717645" cy="726661"/>
              </a:xfrm>
              <a:custGeom>
                <a:avLst/>
                <a:gdLst/>
                <a:ahLst/>
                <a:cxnLst/>
                <a:rect l="l" t="t" r="r" b="b"/>
                <a:pathLst>
                  <a:path w="29849" h="30224" extrusionOk="0">
                    <a:moveTo>
                      <a:pt x="8793" y="1499"/>
                    </a:moveTo>
                    <a:cubicBezTo>
                      <a:pt x="8931" y="1420"/>
                      <a:pt x="9089" y="1342"/>
                      <a:pt x="9227" y="1282"/>
                    </a:cubicBezTo>
                    <a:cubicBezTo>
                      <a:pt x="9443" y="1223"/>
                      <a:pt x="9621" y="1085"/>
                      <a:pt x="9759" y="888"/>
                    </a:cubicBezTo>
                    <a:cubicBezTo>
                      <a:pt x="9818" y="809"/>
                      <a:pt x="9897" y="730"/>
                      <a:pt x="9995" y="691"/>
                    </a:cubicBezTo>
                    <a:cubicBezTo>
                      <a:pt x="10173" y="612"/>
                      <a:pt x="10331" y="533"/>
                      <a:pt x="10508" y="474"/>
                    </a:cubicBezTo>
                    <a:cubicBezTo>
                      <a:pt x="10902" y="376"/>
                      <a:pt x="11257" y="257"/>
                      <a:pt x="11632" y="99"/>
                    </a:cubicBezTo>
                    <a:cubicBezTo>
                      <a:pt x="11790" y="40"/>
                      <a:pt x="11947" y="1"/>
                      <a:pt x="12125" y="21"/>
                    </a:cubicBezTo>
                    <a:lnTo>
                      <a:pt x="14037" y="21"/>
                    </a:lnTo>
                    <a:cubicBezTo>
                      <a:pt x="14195" y="21"/>
                      <a:pt x="14372" y="40"/>
                      <a:pt x="14530" y="99"/>
                    </a:cubicBezTo>
                    <a:cubicBezTo>
                      <a:pt x="14826" y="218"/>
                      <a:pt x="15141" y="257"/>
                      <a:pt x="15476" y="237"/>
                    </a:cubicBezTo>
                    <a:cubicBezTo>
                      <a:pt x="15496" y="237"/>
                      <a:pt x="15535" y="237"/>
                      <a:pt x="15575" y="237"/>
                    </a:cubicBezTo>
                    <a:cubicBezTo>
                      <a:pt x="15949" y="316"/>
                      <a:pt x="16324" y="395"/>
                      <a:pt x="16679" y="435"/>
                    </a:cubicBezTo>
                    <a:cubicBezTo>
                      <a:pt x="17053" y="494"/>
                      <a:pt x="17428" y="454"/>
                      <a:pt x="17783" y="632"/>
                    </a:cubicBezTo>
                    <a:cubicBezTo>
                      <a:pt x="17842" y="652"/>
                      <a:pt x="17921" y="671"/>
                      <a:pt x="18000" y="691"/>
                    </a:cubicBezTo>
                    <a:cubicBezTo>
                      <a:pt x="18394" y="711"/>
                      <a:pt x="18709" y="1026"/>
                      <a:pt x="18749" y="1420"/>
                    </a:cubicBezTo>
                    <a:cubicBezTo>
                      <a:pt x="18453" y="1933"/>
                      <a:pt x="18256" y="2485"/>
                      <a:pt x="18197" y="3057"/>
                    </a:cubicBezTo>
                    <a:cubicBezTo>
                      <a:pt x="18157" y="3352"/>
                      <a:pt x="18079" y="3648"/>
                      <a:pt x="17960" y="3924"/>
                    </a:cubicBezTo>
                    <a:cubicBezTo>
                      <a:pt x="17763" y="4535"/>
                      <a:pt x="17546" y="5127"/>
                      <a:pt x="17310" y="5738"/>
                    </a:cubicBezTo>
                    <a:cubicBezTo>
                      <a:pt x="17724" y="5935"/>
                      <a:pt x="18138" y="6113"/>
                      <a:pt x="18532" y="6329"/>
                    </a:cubicBezTo>
                    <a:cubicBezTo>
                      <a:pt x="18926" y="6527"/>
                      <a:pt x="19261" y="6763"/>
                      <a:pt x="19616" y="6960"/>
                    </a:cubicBezTo>
                    <a:cubicBezTo>
                      <a:pt x="19813" y="6881"/>
                      <a:pt x="19971" y="6724"/>
                      <a:pt x="20070" y="6527"/>
                    </a:cubicBezTo>
                    <a:cubicBezTo>
                      <a:pt x="20188" y="6290"/>
                      <a:pt x="20306" y="6053"/>
                      <a:pt x="20425" y="5817"/>
                    </a:cubicBezTo>
                    <a:cubicBezTo>
                      <a:pt x="20622" y="5462"/>
                      <a:pt x="20878" y="5127"/>
                      <a:pt x="21174" y="4831"/>
                    </a:cubicBezTo>
                    <a:cubicBezTo>
                      <a:pt x="21332" y="4693"/>
                      <a:pt x="21470" y="4516"/>
                      <a:pt x="21568" y="4299"/>
                    </a:cubicBezTo>
                    <a:cubicBezTo>
                      <a:pt x="21726" y="4042"/>
                      <a:pt x="21943" y="3826"/>
                      <a:pt x="22179" y="3648"/>
                    </a:cubicBezTo>
                    <a:cubicBezTo>
                      <a:pt x="22534" y="3727"/>
                      <a:pt x="22869" y="3885"/>
                      <a:pt x="23145" y="4121"/>
                    </a:cubicBezTo>
                    <a:cubicBezTo>
                      <a:pt x="23559" y="4397"/>
                      <a:pt x="24013" y="4634"/>
                      <a:pt x="24328" y="5068"/>
                    </a:cubicBezTo>
                    <a:cubicBezTo>
                      <a:pt x="24368" y="5127"/>
                      <a:pt x="24427" y="5166"/>
                      <a:pt x="24486" y="5206"/>
                    </a:cubicBezTo>
                    <a:cubicBezTo>
                      <a:pt x="24525" y="5225"/>
                      <a:pt x="24565" y="5225"/>
                      <a:pt x="24604" y="5245"/>
                    </a:cubicBezTo>
                    <a:cubicBezTo>
                      <a:pt x="25077" y="5600"/>
                      <a:pt x="25531" y="5975"/>
                      <a:pt x="25984" y="6389"/>
                    </a:cubicBezTo>
                    <a:cubicBezTo>
                      <a:pt x="26260" y="6704"/>
                      <a:pt x="26517" y="7059"/>
                      <a:pt x="26714" y="7453"/>
                    </a:cubicBezTo>
                    <a:cubicBezTo>
                      <a:pt x="27285" y="8360"/>
                      <a:pt x="27759" y="9306"/>
                      <a:pt x="28192" y="10312"/>
                    </a:cubicBezTo>
                    <a:cubicBezTo>
                      <a:pt x="28370" y="10706"/>
                      <a:pt x="28508" y="11140"/>
                      <a:pt x="28626" y="11574"/>
                    </a:cubicBezTo>
                    <a:cubicBezTo>
                      <a:pt x="28685" y="11869"/>
                      <a:pt x="28685" y="12185"/>
                      <a:pt x="28626" y="12480"/>
                    </a:cubicBezTo>
                    <a:cubicBezTo>
                      <a:pt x="28409" y="12559"/>
                      <a:pt x="28192" y="12618"/>
                      <a:pt x="27956" y="12599"/>
                    </a:cubicBezTo>
                    <a:lnTo>
                      <a:pt x="27167" y="12599"/>
                    </a:lnTo>
                    <a:cubicBezTo>
                      <a:pt x="26931" y="12579"/>
                      <a:pt x="26694" y="12618"/>
                      <a:pt x="26457" y="12717"/>
                    </a:cubicBezTo>
                    <a:cubicBezTo>
                      <a:pt x="26319" y="12756"/>
                      <a:pt x="26162" y="12776"/>
                      <a:pt x="26024" y="12776"/>
                    </a:cubicBezTo>
                    <a:lnTo>
                      <a:pt x="24782" y="12776"/>
                    </a:lnTo>
                    <a:cubicBezTo>
                      <a:pt x="24466" y="12776"/>
                      <a:pt x="24466" y="12776"/>
                      <a:pt x="24032" y="13013"/>
                    </a:cubicBezTo>
                    <a:cubicBezTo>
                      <a:pt x="24032" y="13151"/>
                      <a:pt x="24013" y="13308"/>
                      <a:pt x="24013" y="13447"/>
                    </a:cubicBezTo>
                    <a:cubicBezTo>
                      <a:pt x="24052" y="13762"/>
                      <a:pt x="23993" y="14097"/>
                      <a:pt x="23894" y="14393"/>
                    </a:cubicBezTo>
                    <a:cubicBezTo>
                      <a:pt x="23875" y="14452"/>
                      <a:pt x="23855" y="14511"/>
                      <a:pt x="23855" y="14551"/>
                    </a:cubicBezTo>
                    <a:cubicBezTo>
                      <a:pt x="23855" y="15024"/>
                      <a:pt x="23835" y="15497"/>
                      <a:pt x="23875" y="15950"/>
                    </a:cubicBezTo>
                    <a:cubicBezTo>
                      <a:pt x="24368" y="16069"/>
                      <a:pt x="24466" y="16069"/>
                      <a:pt x="24801" y="15911"/>
                    </a:cubicBezTo>
                    <a:cubicBezTo>
                      <a:pt x="24979" y="15832"/>
                      <a:pt x="25176" y="15832"/>
                      <a:pt x="25353" y="15911"/>
                    </a:cubicBezTo>
                    <a:cubicBezTo>
                      <a:pt x="25550" y="16009"/>
                      <a:pt x="25787" y="16049"/>
                      <a:pt x="26004" y="16049"/>
                    </a:cubicBezTo>
                    <a:cubicBezTo>
                      <a:pt x="26122" y="16029"/>
                      <a:pt x="26241" y="16049"/>
                      <a:pt x="26339" y="16088"/>
                    </a:cubicBezTo>
                    <a:cubicBezTo>
                      <a:pt x="26595" y="16246"/>
                      <a:pt x="26911" y="16305"/>
                      <a:pt x="27207" y="16266"/>
                    </a:cubicBezTo>
                    <a:lnTo>
                      <a:pt x="29553" y="16266"/>
                    </a:lnTo>
                    <a:cubicBezTo>
                      <a:pt x="29789" y="16463"/>
                      <a:pt x="29848" y="16699"/>
                      <a:pt x="29691" y="16936"/>
                    </a:cubicBezTo>
                    <a:cubicBezTo>
                      <a:pt x="29592" y="17094"/>
                      <a:pt x="29553" y="17271"/>
                      <a:pt x="29572" y="17468"/>
                    </a:cubicBezTo>
                    <a:lnTo>
                      <a:pt x="29572" y="18651"/>
                    </a:lnTo>
                    <a:cubicBezTo>
                      <a:pt x="29572" y="18789"/>
                      <a:pt x="29572" y="18947"/>
                      <a:pt x="29533" y="19105"/>
                    </a:cubicBezTo>
                    <a:cubicBezTo>
                      <a:pt x="29355" y="19657"/>
                      <a:pt x="29158" y="20189"/>
                      <a:pt x="28922" y="20721"/>
                    </a:cubicBezTo>
                    <a:cubicBezTo>
                      <a:pt x="28725" y="21116"/>
                      <a:pt x="28468" y="21490"/>
                      <a:pt x="28429" y="21963"/>
                    </a:cubicBezTo>
                    <a:cubicBezTo>
                      <a:pt x="28429" y="22022"/>
                      <a:pt x="28389" y="22101"/>
                      <a:pt x="28350" y="22161"/>
                    </a:cubicBezTo>
                    <a:cubicBezTo>
                      <a:pt x="28054" y="22713"/>
                      <a:pt x="27739" y="23225"/>
                      <a:pt x="27384" y="23738"/>
                    </a:cubicBezTo>
                    <a:cubicBezTo>
                      <a:pt x="27049" y="24250"/>
                      <a:pt x="26595" y="24664"/>
                      <a:pt x="26063" y="24960"/>
                    </a:cubicBezTo>
                    <a:cubicBezTo>
                      <a:pt x="25807" y="25118"/>
                      <a:pt x="25570" y="25295"/>
                      <a:pt x="25373" y="25512"/>
                    </a:cubicBezTo>
                    <a:cubicBezTo>
                      <a:pt x="25176" y="25670"/>
                      <a:pt x="24998" y="25808"/>
                      <a:pt x="24782" y="25946"/>
                    </a:cubicBezTo>
                    <a:cubicBezTo>
                      <a:pt x="24446" y="26182"/>
                      <a:pt x="23993" y="26123"/>
                      <a:pt x="23717" y="25847"/>
                    </a:cubicBezTo>
                    <a:cubicBezTo>
                      <a:pt x="23224" y="25413"/>
                      <a:pt x="22869" y="24861"/>
                      <a:pt x="22455" y="24329"/>
                    </a:cubicBezTo>
                    <a:cubicBezTo>
                      <a:pt x="22199" y="24014"/>
                      <a:pt x="21962" y="23679"/>
                      <a:pt x="21667" y="23383"/>
                    </a:cubicBezTo>
                    <a:cubicBezTo>
                      <a:pt x="21371" y="23028"/>
                      <a:pt x="21115" y="22634"/>
                      <a:pt x="20918" y="22200"/>
                    </a:cubicBezTo>
                    <a:lnTo>
                      <a:pt x="20740" y="21825"/>
                    </a:lnTo>
                    <a:cubicBezTo>
                      <a:pt x="20385" y="22101"/>
                      <a:pt x="20070" y="22338"/>
                      <a:pt x="19754" y="22614"/>
                    </a:cubicBezTo>
                    <a:cubicBezTo>
                      <a:pt x="19360" y="22929"/>
                      <a:pt x="18907" y="23166"/>
                      <a:pt x="18394" y="23265"/>
                    </a:cubicBezTo>
                    <a:cubicBezTo>
                      <a:pt x="18236" y="23284"/>
                      <a:pt x="18079" y="23363"/>
                      <a:pt x="17960" y="23481"/>
                    </a:cubicBezTo>
                    <a:cubicBezTo>
                      <a:pt x="17980" y="23738"/>
                      <a:pt x="18059" y="24014"/>
                      <a:pt x="18217" y="24231"/>
                    </a:cubicBezTo>
                    <a:cubicBezTo>
                      <a:pt x="18512" y="24743"/>
                      <a:pt x="18749" y="25295"/>
                      <a:pt x="18926" y="25867"/>
                    </a:cubicBezTo>
                    <a:cubicBezTo>
                      <a:pt x="19104" y="26537"/>
                      <a:pt x="19419" y="27168"/>
                      <a:pt x="19813" y="27740"/>
                    </a:cubicBezTo>
                    <a:cubicBezTo>
                      <a:pt x="19951" y="27937"/>
                      <a:pt x="20089" y="28154"/>
                      <a:pt x="20208" y="28371"/>
                    </a:cubicBezTo>
                    <a:cubicBezTo>
                      <a:pt x="20346" y="28548"/>
                      <a:pt x="20385" y="28804"/>
                      <a:pt x="20287" y="29021"/>
                    </a:cubicBezTo>
                    <a:lnTo>
                      <a:pt x="19932" y="28923"/>
                    </a:lnTo>
                    <a:cubicBezTo>
                      <a:pt x="19518" y="29120"/>
                      <a:pt x="19084" y="29317"/>
                      <a:pt x="18631" y="29475"/>
                    </a:cubicBezTo>
                    <a:cubicBezTo>
                      <a:pt x="18059" y="29672"/>
                      <a:pt x="17467" y="29770"/>
                      <a:pt x="16896" y="29908"/>
                    </a:cubicBezTo>
                    <a:cubicBezTo>
                      <a:pt x="16797" y="29948"/>
                      <a:pt x="16699" y="29908"/>
                      <a:pt x="16620" y="29948"/>
                    </a:cubicBezTo>
                    <a:cubicBezTo>
                      <a:pt x="15673" y="30224"/>
                      <a:pt x="14707" y="30125"/>
                      <a:pt x="13761" y="30145"/>
                    </a:cubicBezTo>
                    <a:cubicBezTo>
                      <a:pt x="13682" y="30145"/>
                      <a:pt x="13603" y="30145"/>
                      <a:pt x="13524" y="30125"/>
                    </a:cubicBezTo>
                    <a:cubicBezTo>
                      <a:pt x="13032" y="29948"/>
                      <a:pt x="12499" y="29928"/>
                      <a:pt x="12046" y="29632"/>
                    </a:cubicBezTo>
                    <a:cubicBezTo>
                      <a:pt x="11947" y="29554"/>
                      <a:pt x="11829" y="29494"/>
                      <a:pt x="11691" y="29494"/>
                    </a:cubicBezTo>
                    <a:cubicBezTo>
                      <a:pt x="11277" y="29554"/>
                      <a:pt x="10942" y="29297"/>
                      <a:pt x="10567" y="29218"/>
                    </a:cubicBezTo>
                    <a:cubicBezTo>
                      <a:pt x="9956" y="29080"/>
                      <a:pt x="9601" y="28430"/>
                      <a:pt x="9818" y="27858"/>
                    </a:cubicBezTo>
                    <a:cubicBezTo>
                      <a:pt x="9917" y="27602"/>
                      <a:pt x="10035" y="27385"/>
                      <a:pt x="10193" y="27168"/>
                    </a:cubicBezTo>
                    <a:cubicBezTo>
                      <a:pt x="10607" y="26616"/>
                      <a:pt x="11001" y="26044"/>
                      <a:pt x="11336" y="25433"/>
                    </a:cubicBezTo>
                    <a:cubicBezTo>
                      <a:pt x="11356" y="25433"/>
                      <a:pt x="11356" y="25413"/>
                      <a:pt x="11376" y="25394"/>
                    </a:cubicBezTo>
                    <a:cubicBezTo>
                      <a:pt x="11671" y="25039"/>
                      <a:pt x="11868" y="24605"/>
                      <a:pt x="11888" y="24132"/>
                    </a:cubicBezTo>
                    <a:cubicBezTo>
                      <a:pt x="11573" y="24014"/>
                      <a:pt x="11277" y="23817"/>
                      <a:pt x="10922" y="23817"/>
                    </a:cubicBezTo>
                    <a:cubicBezTo>
                      <a:pt x="10764" y="23836"/>
                      <a:pt x="10626" y="23777"/>
                      <a:pt x="10508" y="23679"/>
                    </a:cubicBezTo>
                    <a:cubicBezTo>
                      <a:pt x="10449" y="23639"/>
                      <a:pt x="10370" y="23600"/>
                      <a:pt x="10291" y="23600"/>
                    </a:cubicBezTo>
                    <a:cubicBezTo>
                      <a:pt x="10015" y="23541"/>
                      <a:pt x="9759" y="23403"/>
                      <a:pt x="9562" y="23205"/>
                    </a:cubicBezTo>
                    <a:cubicBezTo>
                      <a:pt x="9384" y="23048"/>
                      <a:pt x="9207" y="22929"/>
                      <a:pt x="9010" y="22772"/>
                    </a:cubicBezTo>
                    <a:cubicBezTo>
                      <a:pt x="8615" y="23343"/>
                      <a:pt x="8261" y="23876"/>
                      <a:pt x="7906" y="24428"/>
                    </a:cubicBezTo>
                    <a:cubicBezTo>
                      <a:pt x="7787" y="24605"/>
                      <a:pt x="7649" y="24802"/>
                      <a:pt x="7551" y="24999"/>
                    </a:cubicBezTo>
                    <a:cubicBezTo>
                      <a:pt x="7433" y="25197"/>
                      <a:pt x="7334" y="25394"/>
                      <a:pt x="7216" y="25591"/>
                    </a:cubicBezTo>
                    <a:cubicBezTo>
                      <a:pt x="7157" y="25729"/>
                      <a:pt x="7097" y="25847"/>
                      <a:pt x="7019" y="25985"/>
                    </a:cubicBezTo>
                    <a:cubicBezTo>
                      <a:pt x="6900" y="26163"/>
                      <a:pt x="6743" y="26340"/>
                      <a:pt x="6605" y="26518"/>
                    </a:cubicBezTo>
                    <a:cubicBezTo>
                      <a:pt x="6329" y="26518"/>
                      <a:pt x="6033" y="26537"/>
                      <a:pt x="5757" y="26518"/>
                    </a:cubicBezTo>
                    <a:cubicBezTo>
                      <a:pt x="5638" y="26498"/>
                      <a:pt x="5520" y="26439"/>
                      <a:pt x="5422" y="26340"/>
                    </a:cubicBezTo>
                    <a:cubicBezTo>
                      <a:pt x="5047" y="26025"/>
                      <a:pt x="4672" y="25709"/>
                      <a:pt x="4337" y="25374"/>
                    </a:cubicBezTo>
                    <a:cubicBezTo>
                      <a:pt x="4140" y="25157"/>
                      <a:pt x="3982" y="24921"/>
                      <a:pt x="3844" y="24684"/>
                    </a:cubicBezTo>
                    <a:cubicBezTo>
                      <a:pt x="3667" y="24388"/>
                      <a:pt x="3470" y="24112"/>
                      <a:pt x="3273" y="23836"/>
                    </a:cubicBezTo>
                    <a:cubicBezTo>
                      <a:pt x="3135" y="23639"/>
                      <a:pt x="2997" y="23442"/>
                      <a:pt x="2878" y="23225"/>
                    </a:cubicBezTo>
                    <a:cubicBezTo>
                      <a:pt x="2780" y="23008"/>
                      <a:pt x="2622" y="22811"/>
                      <a:pt x="2445" y="22653"/>
                    </a:cubicBezTo>
                    <a:cubicBezTo>
                      <a:pt x="2208" y="22417"/>
                      <a:pt x="2031" y="22141"/>
                      <a:pt x="1912" y="21845"/>
                    </a:cubicBezTo>
                    <a:cubicBezTo>
                      <a:pt x="1814" y="21628"/>
                      <a:pt x="1696" y="21431"/>
                      <a:pt x="1597" y="21234"/>
                    </a:cubicBezTo>
                    <a:cubicBezTo>
                      <a:pt x="1341" y="20780"/>
                      <a:pt x="1124" y="20307"/>
                      <a:pt x="927" y="19814"/>
                    </a:cubicBezTo>
                    <a:cubicBezTo>
                      <a:pt x="789" y="19519"/>
                      <a:pt x="729" y="19184"/>
                      <a:pt x="729" y="18848"/>
                    </a:cubicBezTo>
                    <a:cubicBezTo>
                      <a:pt x="710" y="18632"/>
                      <a:pt x="789" y="18395"/>
                      <a:pt x="946" y="18237"/>
                    </a:cubicBezTo>
                    <a:cubicBezTo>
                      <a:pt x="887" y="18158"/>
                      <a:pt x="868" y="18099"/>
                      <a:pt x="828" y="18020"/>
                    </a:cubicBezTo>
                    <a:cubicBezTo>
                      <a:pt x="749" y="17784"/>
                      <a:pt x="848" y="17646"/>
                      <a:pt x="1065" y="17626"/>
                    </a:cubicBezTo>
                    <a:lnTo>
                      <a:pt x="1301" y="17626"/>
                    </a:lnTo>
                    <a:cubicBezTo>
                      <a:pt x="2188" y="17626"/>
                      <a:pt x="3076" y="17646"/>
                      <a:pt x="3943" y="17646"/>
                    </a:cubicBezTo>
                    <a:cubicBezTo>
                      <a:pt x="4298" y="17646"/>
                      <a:pt x="4653" y="17626"/>
                      <a:pt x="5027" y="17606"/>
                    </a:cubicBezTo>
                    <a:cubicBezTo>
                      <a:pt x="5067" y="17606"/>
                      <a:pt x="5126" y="17606"/>
                      <a:pt x="5185" y="17587"/>
                    </a:cubicBezTo>
                    <a:cubicBezTo>
                      <a:pt x="5343" y="17508"/>
                      <a:pt x="5481" y="17429"/>
                      <a:pt x="5638" y="17330"/>
                    </a:cubicBezTo>
                    <a:cubicBezTo>
                      <a:pt x="5658" y="16916"/>
                      <a:pt x="5579" y="16502"/>
                      <a:pt x="5422" y="16128"/>
                    </a:cubicBezTo>
                    <a:cubicBezTo>
                      <a:pt x="5362" y="16009"/>
                      <a:pt x="5323" y="15871"/>
                      <a:pt x="5323" y="15753"/>
                    </a:cubicBezTo>
                    <a:cubicBezTo>
                      <a:pt x="5284" y="15221"/>
                      <a:pt x="5284" y="14708"/>
                      <a:pt x="5244" y="14156"/>
                    </a:cubicBezTo>
                    <a:cubicBezTo>
                      <a:pt x="5146" y="14117"/>
                      <a:pt x="5047" y="14117"/>
                      <a:pt x="4948" y="14097"/>
                    </a:cubicBezTo>
                    <a:cubicBezTo>
                      <a:pt x="4318" y="14097"/>
                      <a:pt x="3706" y="14097"/>
                      <a:pt x="3076" y="14117"/>
                    </a:cubicBezTo>
                    <a:cubicBezTo>
                      <a:pt x="2859" y="14137"/>
                      <a:pt x="2622" y="14097"/>
                      <a:pt x="2425" y="13999"/>
                    </a:cubicBezTo>
                    <a:cubicBezTo>
                      <a:pt x="2248" y="13900"/>
                      <a:pt x="2070" y="13880"/>
                      <a:pt x="1873" y="13900"/>
                    </a:cubicBezTo>
                    <a:lnTo>
                      <a:pt x="690" y="13900"/>
                    </a:lnTo>
                    <a:cubicBezTo>
                      <a:pt x="296" y="13900"/>
                      <a:pt x="118" y="13742"/>
                      <a:pt x="79" y="13328"/>
                    </a:cubicBezTo>
                    <a:cubicBezTo>
                      <a:pt x="0" y="12855"/>
                      <a:pt x="99" y="12382"/>
                      <a:pt x="335" y="11968"/>
                    </a:cubicBezTo>
                    <a:cubicBezTo>
                      <a:pt x="493" y="11692"/>
                      <a:pt x="631" y="11396"/>
                      <a:pt x="769" y="11120"/>
                    </a:cubicBezTo>
                    <a:cubicBezTo>
                      <a:pt x="789" y="11061"/>
                      <a:pt x="808" y="11022"/>
                      <a:pt x="848" y="10962"/>
                    </a:cubicBezTo>
                    <a:cubicBezTo>
                      <a:pt x="1282" y="10470"/>
                      <a:pt x="1498" y="9839"/>
                      <a:pt x="1814" y="9247"/>
                    </a:cubicBezTo>
                    <a:cubicBezTo>
                      <a:pt x="1932" y="8991"/>
                      <a:pt x="2090" y="8754"/>
                      <a:pt x="2287" y="8537"/>
                    </a:cubicBezTo>
                    <a:cubicBezTo>
                      <a:pt x="2405" y="8419"/>
                      <a:pt x="2524" y="8261"/>
                      <a:pt x="2622" y="8104"/>
                    </a:cubicBezTo>
                    <a:cubicBezTo>
                      <a:pt x="2819" y="7690"/>
                      <a:pt x="3095" y="7335"/>
                      <a:pt x="3411" y="7019"/>
                    </a:cubicBezTo>
                    <a:lnTo>
                      <a:pt x="3214" y="6862"/>
                    </a:lnTo>
                    <a:cubicBezTo>
                      <a:pt x="3214" y="6822"/>
                      <a:pt x="3214" y="6763"/>
                      <a:pt x="3233" y="6763"/>
                    </a:cubicBezTo>
                    <a:cubicBezTo>
                      <a:pt x="3746" y="6448"/>
                      <a:pt x="4061" y="5955"/>
                      <a:pt x="4416" y="5501"/>
                    </a:cubicBezTo>
                    <a:cubicBezTo>
                      <a:pt x="4534" y="5344"/>
                      <a:pt x="4653" y="5166"/>
                      <a:pt x="4791" y="5009"/>
                    </a:cubicBezTo>
                    <a:cubicBezTo>
                      <a:pt x="4870" y="4930"/>
                      <a:pt x="4948" y="4871"/>
                      <a:pt x="5027" y="4811"/>
                    </a:cubicBezTo>
                    <a:cubicBezTo>
                      <a:pt x="5422" y="4949"/>
                      <a:pt x="5776" y="5087"/>
                      <a:pt x="6131" y="5245"/>
                    </a:cubicBezTo>
                    <a:cubicBezTo>
                      <a:pt x="6348" y="5344"/>
                      <a:pt x="6506" y="5521"/>
                      <a:pt x="6565" y="5738"/>
                    </a:cubicBezTo>
                    <a:cubicBezTo>
                      <a:pt x="6585" y="5817"/>
                      <a:pt x="6605" y="5896"/>
                      <a:pt x="6644" y="5955"/>
                    </a:cubicBezTo>
                    <a:cubicBezTo>
                      <a:pt x="6920" y="6389"/>
                      <a:pt x="7216" y="6783"/>
                      <a:pt x="7551" y="7177"/>
                    </a:cubicBezTo>
                    <a:cubicBezTo>
                      <a:pt x="7709" y="7374"/>
                      <a:pt x="7847" y="7571"/>
                      <a:pt x="7965" y="7788"/>
                    </a:cubicBezTo>
                    <a:cubicBezTo>
                      <a:pt x="8063" y="7769"/>
                      <a:pt x="8103" y="7788"/>
                      <a:pt x="8123" y="7769"/>
                    </a:cubicBezTo>
                    <a:cubicBezTo>
                      <a:pt x="8753" y="7217"/>
                      <a:pt x="9522" y="6980"/>
                      <a:pt x="10271" y="6665"/>
                    </a:cubicBezTo>
                    <a:lnTo>
                      <a:pt x="10863" y="6448"/>
                    </a:lnTo>
                    <a:cubicBezTo>
                      <a:pt x="10705" y="6113"/>
                      <a:pt x="10567" y="5777"/>
                      <a:pt x="10449" y="5423"/>
                    </a:cubicBezTo>
                    <a:cubicBezTo>
                      <a:pt x="10350" y="5068"/>
                      <a:pt x="10133" y="4733"/>
                      <a:pt x="9818" y="4516"/>
                    </a:cubicBezTo>
                    <a:cubicBezTo>
                      <a:pt x="9542" y="4358"/>
                      <a:pt x="9365" y="4062"/>
                      <a:pt x="9325" y="3747"/>
                    </a:cubicBezTo>
                    <a:cubicBezTo>
                      <a:pt x="9227" y="3412"/>
                      <a:pt x="9148" y="3057"/>
                      <a:pt x="9108" y="2702"/>
                    </a:cubicBezTo>
                    <a:cubicBezTo>
                      <a:pt x="9049" y="2505"/>
                      <a:pt x="8951" y="2327"/>
                      <a:pt x="8813" y="2170"/>
                    </a:cubicBezTo>
                    <a:cubicBezTo>
                      <a:pt x="8675" y="1972"/>
                      <a:pt x="8655" y="1716"/>
                      <a:pt x="8793" y="1499"/>
                    </a:cubicBezTo>
                    <a:close/>
                    <a:moveTo>
                      <a:pt x="23283" y="24250"/>
                    </a:moveTo>
                    <a:cubicBezTo>
                      <a:pt x="23244" y="24132"/>
                      <a:pt x="23224" y="24033"/>
                      <a:pt x="23027" y="24093"/>
                    </a:cubicBezTo>
                    <a:lnTo>
                      <a:pt x="23264" y="24270"/>
                    </a:lnTo>
                    <a:cubicBezTo>
                      <a:pt x="23323" y="24585"/>
                      <a:pt x="23362" y="24605"/>
                      <a:pt x="23658" y="24625"/>
                    </a:cubicBezTo>
                    <a:cubicBezTo>
                      <a:pt x="23658" y="24664"/>
                      <a:pt x="23658" y="24684"/>
                      <a:pt x="23658" y="24723"/>
                    </a:cubicBezTo>
                    <a:cubicBezTo>
                      <a:pt x="23658" y="24743"/>
                      <a:pt x="23678" y="24763"/>
                      <a:pt x="23678" y="24783"/>
                    </a:cubicBezTo>
                    <a:cubicBezTo>
                      <a:pt x="23678" y="24763"/>
                      <a:pt x="23658" y="24743"/>
                      <a:pt x="23658" y="24723"/>
                    </a:cubicBezTo>
                    <a:lnTo>
                      <a:pt x="23658" y="24625"/>
                    </a:lnTo>
                    <a:cubicBezTo>
                      <a:pt x="23520" y="24487"/>
                      <a:pt x="23500" y="24270"/>
                      <a:pt x="23283" y="24250"/>
                    </a:cubicBezTo>
                    <a:close/>
                    <a:moveTo>
                      <a:pt x="20819" y="20859"/>
                    </a:moveTo>
                    <a:cubicBezTo>
                      <a:pt x="21036" y="20564"/>
                      <a:pt x="21233" y="20307"/>
                      <a:pt x="21430" y="20071"/>
                    </a:cubicBezTo>
                    <a:cubicBezTo>
                      <a:pt x="21805" y="19637"/>
                      <a:pt x="22120" y="19164"/>
                      <a:pt x="22357" y="18651"/>
                    </a:cubicBezTo>
                    <a:cubicBezTo>
                      <a:pt x="22652" y="17961"/>
                      <a:pt x="22869" y="17251"/>
                      <a:pt x="23007" y="16502"/>
                    </a:cubicBezTo>
                    <a:cubicBezTo>
                      <a:pt x="23086" y="16088"/>
                      <a:pt x="23126" y="15655"/>
                      <a:pt x="23145" y="15221"/>
                    </a:cubicBezTo>
                    <a:cubicBezTo>
                      <a:pt x="23145" y="14531"/>
                      <a:pt x="23066" y="13841"/>
                      <a:pt x="22909" y="13170"/>
                    </a:cubicBezTo>
                    <a:cubicBezTo>
                      <a:pt x="22751" y="12303"/>
                      <a:pt x="22317" y="11534"/>
                      <a:pt x="21667" y="10943"/>
                    </a:cubicBezTo>
                    <a:cubicBezTo>
                      <a:pt x="21548" y="10824"/>
                      <a:pt x="21430" y="10706"/>
                      <a:pt x="21332" y="10568"/>
                    </a:cubicBezTo>
                    <a:cubicBezTo>
                      <a:pt x="21036" y="10056"/>
                      <a:pt x="20622" y="9642"/>
                      <a:pt x="20109" y="9366"/>
                    </a:cubicBezTo>
                    <a:cubicBezTo>
                      <a:pt x="19833" y="9208"/>
                      <a:pt x="19557" y="9011"/>
                      <a:pt x="19340" y="8794"/>
                    </a:cubicBezTo>
                    <a:cubicBezTo>
                      <a:pt x="18729" y="8281"/>
                      <a:pt x="18039" y="7887"/>
                      <a:pt x="17290" y="7631"/>
                    </a:cubicBezTo>
                    <a:cubicBezTo>
                      <a:pt x="16994" y="7532"/>
                      <a:pt x="16699" y="7335"/>
                      <a:pt x="16344" y="7355"/>
                    </a:cubicBezTo>
                    <a:cubicBezTo>
                      <a:pt x="15614" y="7374"/>
                      <a:pt x="14904" y="7355"/>
                      <a:pt x="14195" y="7355"/>
                    </a:cubicBezTo>
                    <a:cubicBezTo>
                      <a:pt x="13662" y="7355"/>
                      <a:pt x="13150" y="7374"/>
                      <a:pt x="12696" y="7690"/>
                    </a:cubicBezTo>
                    <a:cubicBezTo>
                      <a:pt x="12558" y="7749"/>
                      <a:pt x="12440" y="7788"/>
                      <a:pt x="12322" y="7808"/>
                    </a:cubicBezTo>
                    <a:cubicBezTo>
                      <a:pt x="11868" y="8025"/>
                      <a:pt x="11336" y="8084"/>
                      <a:pt x="10902" y="8360"/>
                    </a:cubicBezTo>
                    <a:cubicBezTo>
                      <a:pt x="10843" y="8399"/>
                      <a:pt x="10784" y="8419"/>
                      <a:pt x="10705" y="8439"/>
                    </a:cubicBezTo>
                    <a:cubicBezTo>
                      <a:pt x="9877" y="8735"/>
                      <a:pt x="9167" y="9306"/>
                      <a:pt x="8734" y="10075"/>
                    </a:cubicBezTo>
                    <a:cubicBezTo>
                      <a:pt x="8694" y="10154"/>
                      <a:pt x="8615" y="10213"/>
                      <a:pt x="8537" y="10253"/>
                    </a:cubicBezTo>
                    <a:cubicBezTo>
                      <a:pt x="8418" y="10312"/>
                      <a:pt x="8320" y="10410"/>
                      <a:pt x="8261" y="10529"/>
                    </a:cubicBezTo>
                    <a:cubicBezTo>
                      <a:pt x="8221" y="10647"/>
                      <a:pt x="8162" y="10726"/>
                      <a:pt x="8063" y="10805"/>
                    </a:cubicBezTo>
                    <a:cubicBezTo>
                      <a:pt x="7689" y="11081"/>
                      <a:pt x="7571" y="11514"/>
                      <a:pt x="7433" y="11909"/>
                    </a:cubicBezTo>
                    <a:cubicBezTo>
                      <a:pt x="7314" y="12264"/>
                      <a:pt x="7137" y="12599"/>
                      <a:pt x="6900" y="12894"/>
                    </a:cubicBezTo>
                    <a:cubicBezTo>
                      <a:pt x="6841" y="12993"/>
                      <a:pt x="6802" y="13092"/>
                      <a:pt x="6782" y="13190"/>
                    </a:cubicBezTo>
                    <a:cubicBezTo>
                      <a:pt x="6743" y="13289"/>
                      <a:pt x="6743" y="13427"/>
                      <a:pt x="6683" y="13506"/>
                    </a:cubicBezTo>
                    <a:cubicBezTo>
                      <a:pt x="6545" y="13742"/>
                      <a:pt x="6486" y="13999"/>
                      <a:pt x="6526" y="14275"/>
                    </a:cubicBezTo>
                    <a:lnTo>
                      <a:pt x="6526" y="15221"/>
                    </a:lnTo>
                    <a:cubicBezTo>
                      <a:pt x="6467" y="15517"/>
                      <a:pt x="6526" y="15832"/>
                      <a:pt x="6664" y="16108"/>
                    </a:cubicBezTo>
                    <a:cubicBezTo>
                      <a:pt x="6723" y="16207"/>
                      <a:pt x="6743" y="16305"/>
                      <a:pt x="6743" y="16423"/>
                    </a:cubicBezTo>
                    <a:cubicBezTo>
                      <a:pt x="6664" y="16956"/>
                      <a:pt x="6782" y="17488"/>
                      <a:pt x="7078" y="17922"/>
                    </a:cubicBezTo>
                    <a:cubicBezTo>
                      <a:pt x="7097" y="17961"/>
                      <a:pt x="7097" y="18001"/>
                      <a:pt x="7117" y="18040"/>
                    </a:cubicBezTo>
                    <a:cubicBezTo>
                      <a:pt x="7196" y="18415"/>
                      <a:pt x="7334" y="18789"/>
                      <a:pt x="7551" y="19124"/>
                    </a:cubicBezTo>
                    <a:cubicBezTo>
                      <a:pt x="8004" y="19972"/>
                      <a:pt x="8359" y="20859"/>
                      <a:pt x="8931" y="21648"/>
                    </a:cubicBezTo>
                    <a:cubicBezTo>
                      <a:pt x="9266" y="22141"/>
                      <a:pt x="9621" y="22575"/>
                      <a:pt x="10193" y="22791"/>
                    </a:cubicBezTo>
                    <a:cubicBezTo>
                      <a:pt x="10685" y="22989"/>
                      <a:pt x="11159" y="23205"/>
                      <a:pt x="11652" y="23403"/>
                    </a:cubicBezTo>
                    <a:cubicBezTo>
                      <a:pt x="11770" y="23442"/>
                      <a:pt x="11888" y="23481"/>
                      <a:pt x="12026" y="23481"/>
                    </a:cubicBezTo>
                    <a:lnTo>
                      <a:pt x="14510" y="23481"/>
                    </a:lnTo>
                    <a:cubicBezTo>
                      <a:pt x="14609" y="23481"/>
                      <a:pt x="14727" y="23462"/>
                      <a:pt x="14826" y="23422"/>
                    </a:cubicBezTo>
                    <a:cubicBezTo>
                      <a:pt x="15023" y="23304"/>
                      <a:pt x="15240" y="23245"/>
                      <a:pt x="15476" y="23245"/>
                    </a:cubicBezTo>
                    <a:cubicBezTo>
                      <a:pt x="15634" y="23225"/>
                      <a:pt x="15792" y="23186"/>
                      <a:pt x="15969" y="23146"/>
                    </a:cubicBezTo>
                    <a:cubicBezTo>
                      <a:pt x="16068" y="23107"/>
                      <a:pt x="16166" y="23048"/>
                      <a:pt x="16285" y="23048"/>
                    </a:cubicBezTo>
                    <a:cubicBezTo>
                      <a:pt x="16699" y="23067"/>
                      <a:pt x="17093" y="22910"/>
                      <a:pt x="17487" y="22851"/>
                    </a:cubicBezTo>
                    <a:cubicBezTo>
                      <a:pt x="17842" y="22772"/>
                      <a:pt x="18177" y="22634"/>
                      <a:pt x="18473" y="22417"/>
                    </a:cubicBezTo>
                    <a:cubicBezTo>
                      <a:pt x="18571" y="22358"/>
                      <a:pt x="18670" y="22279"/>
                      <a:pt x="18788" y="22200"/>
                    </a:cubicBezTo>
                    <a:cubicBezTo>
                      <a:pt x="19261" y="21865"/>
                      <a:pt x="19754" y="21549"/>
                      <a:pt x="20188" y="21175"/>
                    </a:cubicBezTo>
                    <a:cubicBezTo>
                      <a:pt x="20346" y="20997"/>
                      <a:pt x="20563" y="20879"/>
                      <a:pt x="20819" y="20859"/>
                    </a:cubicBezTo>
                    <a:close/>
                    <a:moveTo>
                      <a:pt x="24427" y="25295"/>
                    </a:moveTo>
                    <a:cubicBezTo>
                      <a:pt x="24683" y="25177"/>
                      <a:pt x="24900" y="24999"/>
                      <a:pt x="25058" y="24802"/>
                    </a:cubicBezTo>
                    <a:cubicBezTo>
                      <a:pt x="25274" y="24507"/>
                      <a:pt x="25491" y="24211"/>
                      <a:pt x="25728" y="23955"/>
                    </a:cubicBezTo>
                    <a:cubicBezTo>
                      <a:pt x="25846" y="23797"/>
                      <a:pt x="26004" y="23659"/>
                      <a:pt x="26181" y="23560"/>
                    </a:cubicBezTo>
                    <a:cubicBezTo>
                      <a:pt x="26733" y="23324"/>
                      <a:pt x="26990" y="22791"/>
                      <a:pt x="27384" y="22377"/>
                    </a:cubicBezTo>
                    <a:cubicBezTo>
                      <a:pt x="27404" y="22338"/>
                      <a:pt x="27423" y="22279"/>
                      <a:pt x="27443" y="22239"/>
                    </a:cubicBezTo>
                    <a:cubicBezTo>
                      <a:pt x="27502" y="22003"/>
                      <a:pt x="27621" y="21786"/>
                      <a:pt x="27759" y="21589"/>
                    </a:cubicBezTo>
                    <a:cubicBezTo>
                      <a:pt x="28015" y="21155"/>
                      <a:pt x="28212" y="20682"/>
                      <a:pt x="28429" y="20228"/>
                    </a:cubicBezTo>
                    <a:cubicBezTo>
                      <a:pt x="28488" y="19440"/>
                      <a:pt x="28744" y="18691"/>
                      <a:pt x="28882" y="17902"/>
                    </a:cubicBezTo>
                    <a:cubicBezTo>
                      <a:pt x="28961" y="17547"/>
                      <a:pt x="28941" y="17192"/>
                      <a:pt x="28843" y="16837"/>
                    </a:cubicBezTo>
                    <a:lnTo>
                      <a:pt x="28251" y="16837"/>
                    </a:lnTo>
                    <a:lnTo>
                      <a:pt x="26517" y="16837"/>
                    </a:lnTo>
                    <a:cubicBezTo>
                      <a:pt x="26379" y="16857"/>
                      <a:pt x="26260" y="16837"/>
                      <a:pt x="26142" y="16759"/>
                    </a:cubicBezTo>
                    <a:cubicBezTo>
                      <a:pt x="25984" y="16640"/>
                      <a:pt x="25807" y="16601"/>
                      <a:pt x="25610" y="16621"/>
                    </a:cubicBezTo>
                    <a:lnTo>
                      <a:pt x="23973" y="16621"/>
                    </a:lnTo>
                    <a:cubicBezTo>
                      <a:pt x="23875" y="16621"/>
                      <a:pt x="23756" y="16640"/>
                      <a:pt x="23638" y="16660"/>
                    </a:cubicBezTo>
                    <a:cubicBezTo>
                      <a:pt x="23618" y="16837"/>
                      <a:pt x="23599" y="17015"/>
                      <a:pt x="23599" y="17192"/>
                    </a:cubicBezTo>
                    <a:cubicBezTo>
                      <a:pt x="23599" y="17508"/>
                      <a:pt x="23520" y="17823"/>
                      <a:pt x="23362" y="18099"/>
                    </a:cubicBezTo>
                    <a:cubicBezTo>
                      <a:pt x="23007" y="18789"/>
                      <a:pt x="22652" y="19479"/>
                      <a:pt x="22298" y="20150"/>
                    </a:cubicBezTo>
                    <a:cubicBezTo>
                      <a:pt x="22140" y="20504"/>
                      <a:pt x="21903" y="20800"/>
                      <a:pt x="21608" y="21056"/>
                    </a:cubicBezTo>
                    <a:lnTo>
                      <a:pt x="21608" y="21549"/>
                    </a:lnTo>
                    <a:cubicBezTo>
                      <a:pt x="21844" y="21549"/>
                      <a:pt x="22022" y="21628"/>
                      <a:pt x="22022" y="21884"/>
                    </a:cubicBezTo>
                    <a:cubicBezTo>
                      <a:pt x="22298" y="22456"/>
                      <a:pt x="22672" y="22989"/>
                      <a:pt x="23106" y="23442"/>
                    </a:cubicBezTo>
                    <a:cubicBezTo>
                      <a:pt x="23264" y="23600"/>
                      <a:pt x="23421" y="23757"/>
                      <a:pt x="23599" y="23915"/>
                    </a:cubicBezTo>
                    <a:cubicBezTo>
                      <a:pt x="23796" y="24093"/>
                      <a:pt x="23954" y="24309"/>
                      <a:pt x="24052" y="24566"/>
                    </a:cubicBezTo>
                    <a:cubicBezTo>
                      <a:pt x="24151" y="24802"/>
                      <a:pt x="24289" y="25059"/>
                      <a:pt x="24427" y="25295"/>
                    </a:cubicBezTo>
                    <a:close/>
                    <a:moveTo>
                      <a:pt x="12578" y="24270"/>
                    </a:moveTo>
                    <a:cubicBezTo>
                      <a:pt x="12519" y="24428"/>
                      <a:pt x="12460" y="24566"/>
                      <a:pt x="12401" y="24704"/>
                    </a:cubicBezTo>
                    <a:cubicBezTo>
                      <a:pt x="12322" y="25019"/>
                      <a:pt x="12184" y="25295"/>
                      <a:pt x="11987" y="25551"/>
                    </a:cubicBezTo>
                    <a:cubicBezTo>
                      <a:pt x="11908" y="25630"/>
                      <a:pt x="11849" y="25729"/>
                      <a:pt x="11790" y="25827"/>
                    </a:cubicBezTo>
                    <a:cubicBezTo>
                      <a:pt x="11454" y="26439"/>
                      <a:pt x="11060" y="27010"/>
                      <a:pt x="10646" y="27562"/>
                    </a:cubicBezTo>
                    <a:cubicBezTo>
                      <a:pt x="10567" y="27661"/>
                      <a:pt x="10488" y="27779"/>
                      <a:pt x="10429" y="27898"/>
                    </a:cubicBezTo>
                    <a:cubicBezTo>
                      <a:pt x="10271" y="28272"/>
                      <a:pt x="10429" y="28548"/>
                      <a:pt x="10824" y="28647"/>
                    </a:cubicBezTo>
                    <a:cubicBezTo>
                      <a:pt x="11178" y="28785"/>
                      <a:pt x="11533" y="28883"/>
                      <a:pt x="11908" y="28903"/>
                    </a:cubicBezTo>
                    <a:cubicBezTo>
                      <a:pt x="12026" y="28923"/>
                      <a:pt x="12125" y="28982"/>
                      <a:pt x="12223" y="29041"/>
                    </a:cubicBezTo>
                    <a:cubicBezTo>
                      <a:pt x="12894" y="29416"/>
                      <a:pt x="13662" y="29573"/>
                      <a:pt x="14431" y="29554"/>
                    </a:cubicBezTo>
                    <a:lnTo>
                      <a:pt x="14766" y="29554"/>
                    </a:lnTo>
                    <a:cubicBezTo>
                      <a:pt x="15042" y="29554"/>
                      <a:pt x="15299" y="29554"/>
                      <a:pt x="15555" y="29534"/>
                    </a:cubicBezTo>
                    <a:cubicBezTo>
                      <a:pt x="15831" y="29514"/>
                      <a:pt x="16087" y="29435"/>
                      <a:pt x="16324" y="29337"/>
                    </a:cubicBezTo>
                    <a:cubicBezTo>
                      <a:pt x="16561" y="29238"/>
                      <a:pt x="16817" y="29199"/>
                      <a:pt x="17073" y="29179"/>
                    </a:cubicBezTo>
                    <a:cubicBezTo>
                      <a:pt x="17191" y="29140"/>
                      <a:pt x="17290" y="29100"/>
                      <a:pt x="17389" y="29041"/>
                    </a:cubicBezTo>
                    <a:cubicBezTo>
                      <a:pt x="17743" y="28785"/>
                      <a:pt x="18098" y="28548"/>
                      <a:pt x="18433" y="28272"/>
                    </a:cubicBezTo>
                    <a:cubicBezTo>
                      <a:pt x="18729" y="28055"/>
                      <a:pt x="18847" y="27661"/>
                      <a:pt x="18749" y="27306"/>
                    </a:cubicBezTo>
                    <a:cubicBezTo>
                      <a:pt x="18690" y="27050"/>
                      <a:pt x="18611" y="26813"/>
                      <a:pt x="18512" y="26577"/>
                    </a:cubicBezTo>
                    <a:cubicBezTo>
                      <a:pt x="18236" y="25946"/>
                      <a:pt x="17921" y="25315"/>
                      <a:pt x="17625" y="24684"/>
                    </a:cubicBezTo>
                    <a:cubicBezTo>
                      <a:pt x="17527" y="24467"/>
                      <a:pt x="17428" y="24250"/>
                      <a:pt x="17310" y="24033"/>
                    </a:cubicBezTo>
                    <a:cubicBezTo>
                      <a:pt x="17152" y="23797"/>
                      <a:pt x="17113" y="23777"/>
                      <a:pt x="16856" y="23876"/>
                    </a:cubicBezTo>
                    <a:cubicBezTo>
                      <a:pt x="16186" y="24171"/>
                      <a:pt x="15456" y="24309"/>
                      <a:pt x="14727" y="24270"/>
                    </a:cubicBezTo>
                    <a:cubicBezTo>
                      <a:pt x="14451" y="24250"/>
                      <a:pt x="14155" y="24270"/>
                      <a:pt x="13879" y="24270"/>
                    </a:cubicBezTo>
                    <a:close/>
                    <a:moveTo>
                      <a:pt x="9424" y="1834"/>
                    </a:moveTo>
                    <a:cubicBezTo>
                      <a:pt x="9838" y="2702"/>
                      <a:pt x="10252" y="3490"/>
                      <a:pt x="10607" y="4318"/>
                    </a:cubicBezTo>
                    <a:cubicBezTo>
                      <a:pt x="10764" y="4713"/>
                      <a:pt x="11001" y="5087"/>
                      <a:pt x="11277" y="5403"/>
                    </a:cubicBezTo>
                    <a:cubicBezTo>
                      <a:pt x="11454" y="5580"/>
                      <a:pt x="11553" y="5817"/>
                      <a:pt x="11533" y="6053"/>
                    </a:cubicBezTo>
                    <a:cubicBezTo>
                      <a:pt x="11533" y="6132"/>
                      <a:pt x="11533" y="6231"/>
                      <a:pt x="11553" y="6310"/>
                    </a:cubicBezTo>
                    <a:cubicBezTo>
                      <a:pt x="11947" y="6270"/>
                      <a:pt x="12322" y="6231"/>
                      <a:pt x="12677" y="6172"/>
                    </a:cubicBezTo>
                    <a:cubicBezTo>
                      <a:pt x="13643" y="6034"/>
                      <a:pt x="14589" y="5837"/>
                      <a:pt x="15575" y="5777"/>
                    </a:cubicBezTo>
                    <a:cubicBezTo>
                      <a:pt x="15654" y="5777"/>
                      <a:pt x="15713" y="5758"/>
                      <a:pt x="15772" y="5718"/>
                    </a:cubicBezTo>
                    <a:cubicBezTo>
                      <a:pt x="16028" y="5501"/>
                      <a:pt x="16324" y="5344"/>
                      <a:pt x="16462" y="4989"/>
                    </a:cubicBezTo>
                    <a:cubicBezTo>
                      <a:pt x="16541" y="4752"/>
                      <a:pt x="16639" y="4535"/>
                      <a:pt x="16738" y="4318"/>
                    </a:cubicBezTo>
                    <a:cubicBezTo>
                      <a:pt x="16876" y="4003"/>
                      <a:pt x="17034" y="3707"/>
                      <a:pt x="17211" y="3431"/>
                    </a:cubicBezTo>
                    <a:cubicBezTo>
                      <a:pt x="17684" y="2781"/>
                      <a:pt x="17803" y="2032"/>
                      <a:pt x="17980" y="1302"/>
                    </a:cubicBezTo>
                    <a:cubicBezTo>
                      <a:pt x="17546" y="1125"/>
                      <a:pt x="17073" y="1026"/>
                      <a:pt x="16580" y="1006"/>
                    </a:cubicBezTo>
                    <a:cubicBezTo>
                      <a:pt x="16087" y="967"/>
                      <a:pt x="15654" y="770"/>
                      <a:pt x="15141" y="809"/>
                    </a:cubicBezTo>
                    <a:cubicBezTo>
                      <a:pt x="15102" y="829"/>
                      <a:pt x="15042" y="829"/>
                      <a:pt x="14983" y="809"/>
                    </a:cubicBezTo>
                    <a:cubicBezTo>
                      <a:pt x="14865" y="809"/>
                      <a:pt x="14766" y="790"/>
                      <a:pt x="14648" y="750"/>
                    </a:cubicBezTo>
                    <a:cubicBezTo>
                      <a:pt x="14313" y="612"/>
                      <a:pt x="13958" y="573"/>
                      <a:pt x="13603" y="592"/>
                    </a:cubicBezTo>
                    <a:lnTo>
                      <a:pt x="12539" y="592"/>
                    </a:lnTo>
                    <a:cubicBezTo>
                      <a:pt x="12164" y="592"/>
                      <a:pt x="11770" y="533"/>
                      <a:pt x="11454" y="790"/>
                    </a:cubicBezTo>
                    <a:cubicBezTo>
                      <a:pt x="11415" y="790"/>
                      <a:pt x="11376" y="809"/>
                      <a:pt x="11336" y="809"/>
                    </a:cubicBezTo>
                    <a:cubicBezTo>
                      <a:pt x="11021" y="809"/>
                      <a:pt x="10745" y="1006"/>
                      <a:pt x="10646" y="1302"/>
                    </a:cubicBezTo>
                    <a:close/>
                    <a:moveTo>
                      <a:pt x="6033" y="18533"/>
                    </a:moveTo>
                    <a:lnTo>
                      <a:pt x="4120" y="18533"/>
                    </a:lnTo>
                    <a:cubicBezTo>
                      <a:pt x="3963" y="18553"/>
                      <a:pt x="3825" y="18533"/>
                      <a:pt x="3667" y="18494"/>
                    </a:cubicBezTo>
                    <a:cubicBezTo>
                      <a:pt x="3036" y="18316"/>
                      <a:pt x="2405" y="18434"/>
                      <a:pt x="1774" y="18415"/>
                    </a:cubicBezTo>
                    <a:cubicBezTo>
                      <a:pt x="1597" y="18415"/>
                      <a:pt x="1439" y="18533"/>
                      <a:pt x="1400" y="18710"/>
                    </a:cubicBezTo>
                    <a:cubicBezTo>
                      <a:pt x="1341" y="18908"/>
                      <a:pt x="1360" y="19124"/>
                      <a:pt x="1439" y="19322"/>
                    </a:cubicBezTo>
                    <a:cubicBezTo>
                      <a:pt x="1498" y="19400"/>
                      <a:pt x="1558" y="19519"/>
                      <a:pt x="1597" y="19617"/>
                    </a:cubicBezTo>
                    <a:cubicBezTo>
                      <a:pt x="1636" y="19913"/>
                      <a:pt x="1755" y="20189"/>
                      <a:pt x="1912" y="20445"/>
                    </a:cubicBezTo>
                    <a:cubicBezTo>
                      <a:pt x="2110" y="20918"/>
                      <a:pt x="2425" y="21313"/>
                      <a:pt x="2583" y="21806"/>
                    </a:cubicBezTo>
                    <a:cubicBezTo>
                      <a:pt x="2642" y="21944"/>
                      <a:pt x="2740" y="22062"/>
                      <a:pt x="2859" y="22161"/>
                    </a:cubicBezTo>
                    <a:cubicBezTo>
                      <a:pt x="3076" y="22377"/>
                      <a:pt x="3273" y="22653"/>
                      <a:pt x="3411" y="22929"/>
                    </a:cubicBezTo>
                    <a:cubicBezTo>
                      <a:pt x="3509" y="23107"/>
                      <a:pt x="3628" y="23284"/>
                      <a:pt x="3746" y="23462"/>
                    </a:cubicBezTo>
                    <a:cubicBezTo>
                      <a:pt x="3943" y="23738"/>
                      <a:pt x="4160" y="24033"/>
                      <a:pt x="4357" y="24329"/>
                    </a:cubicBezTo>
                    <a:cubicBezTo>
                      <a:pt x="4692" y="24822"/>
                      <a:pt x="5086" y="25275"/>
                      <a:pt x="5560" y="25670"/>
                    </a:cubicBezTo>
                    <a:cubicBezTo>
                      <a:pt x="5678" y="25788"/>
                      <a:pt x="5895" y="25788"/>
                      <a:pt x="5993" y="25650"/>
                    </a:cubicBezTo>
                    <a:cubicBezTo>
                      <a:pt x="6131" y="25492"/>
                      <a:pt x="6250" y="25315"/>
                      <a:pt x="6368" y="25157"/>
                    </a:cubicBezTo>
                    <a:cubicBezTo>
                      <a:pt x="6624" y="24684"/>
                      <a:pt x="6920" y="24250"/>
                      <a:pt x="7255" y="23856"/>
                    </a:cubicBezTo>
                    <a:cubicBezTo>
                      <a:pt x="7354" y="23738"/>
                      <a:pt x="7433" y="23600"/>
                      <a:pt x="7472" y="23462"/>
                    </a:cubicBezTo>
                    <a:cubicBezTo>
                      <a:pt x="7610" y="23146"/>
                      <a:pt x="7768" y="22851"/>
                      <a:pt x="8083" y="22732"/>
                    </a:cubicBezTo>
                    <a:cubicBezTo>
                      <a:pt x="8063" y="22594"/>
                      <a:pt x="8044" y="22456"/>
                      <a:pt x="8044" y="22318"/>
                    </a:cubicBezTo>
                    <a:cubicBezTo>
                      <a:pt x="8103" y="22200"/>
                      <a:pt x="8162" y="22101"/>
                      <a:pt x="8261" y="22003"/>
                    </a:cubicBezTo>
                    <a:cubicBezTo>
                      <a:pt x="8044" y="21687"/>
                      <a:pt x="7807" y="21411"/>
                      <a:pt x="7531" y="21175"/>
                    </a:cubicBezTo>
                    <a:cubicBezTo>
                      <a:pt x="7038" y="20761"/>
                      <a:pt x="6683" y="20228"/>
                      <a:pt x="6447" y="19617"/>
                    </a:cubicBezTo>
                    <a:cubicBezTo>
                      <a:pt x="6329" y="19262"/>
                      <a:pt x="6191" y="18927"/>
                      <a:pt x="6033" y="18533"/>
                    </a:cubicBezTo>
                    <a:close/>
                    <a:moveTo>
                      <a:pt x="27778" y="11041"/>
                    </a:moveTo>
                    <a:cubicBezTo>
                      <a:pt x="27542" y="10627"/>
                      <a:pt x="27404" y="10174"/>
                      <a:pt x="27088" y="9799"/>
                    </a:cubicBezTo>
                    <a:cubicBezTo>
                      <a:pt x="26694" y="9326"/>
                      <a:pt x="26457" y="8754"/>
                      <a:pt x="26142" y="8222"/>
                    </a:cubicBezTo>
                    <a:cubicBezTo>
                      <a:pt x="26024" y="8045"/>
                      <a:pt x="25925" y="7867"/>
                      <a:pt x="25846" y="7670"/>
                    </a:cubicBezTo>
                    <a:cubicBezTo>
                      <a:pt x="25669" y="7315"/>
                      <a:pt x="25432" y="6980"/>
                      <a:pt x="25156" y="6665"/>
                    </a:cubicBezTo>
                    <a:cubicBezTo>
                      <a:pt x="24821" y="6231"/>
                      <a:pt x="24387" y="5837"/>
                      <a:pt x="23934" y="5541"/>
                    </a:cubicBezTo>
                    <a:cubicBezTo>
                      <a:pt x="23697" y="5383"/>
                      <a:pt x="23461" y="5225"/>
                      <a:pt x="23224" y="5087"/>
                    </a:cubicBezTo>
                    <a:cubicBezTo>
                      <a:pt x="22968" y="4989"/>
                      <a:pt x="22790" y="4752"/>
                      <a:pt x="22475" y="4733"/>
                    </a:cubicBezTo>
                    <a:cubicBezTo>
                      <a:pt x="22298" y="4969"/>
                      <a:pt x="22120" y="5206"/>
                      <a:pt x="21943" y="5442"/>
                    </a:cubicBezTo>
                    <a:cubicBezTo>
                      <a:pt x="21903" y="5501"/>
                      <a:pt x="21884" y="5580"/>
                      <a:pt x="21864" y="5659"/>
                    </a:cubicBezTo>
                    <a:cubicBezTo>
                      <a:pt x="21785" y="5758"/>
                      <a:pt x="21706" y="5856"/>
                      <a:pt x="21627" y="5975"/>
                    </a:cubicBezTo>
                    <a:cubicBezTo>
                      <a:pt x="21568" y="6034"/>
                      <a:pt x="21470" y="6093"/>
                      <a:pt x="21450" y="6191"/>
                    </a:cubicBezTo>
                    <a:cubicBezTo>
                      <a:pt x="21371" y="6448"/>
                      <a:pt x="21174" y="6665"/>
                      <a:pt x="20918" y="6803"/>
                    </a:cubicBezTo>
                    <a:cubicBezTo>
                      <a:pt x="20780" y="6901"/>
                      <a:pt x="20661" y="7019"/>
                      <a:pt x="20543" y="7138"/>
                    </a:cubicBezTo>
                    <a:cubicBezTo>
                      <a:pt x="20484" y="7217"/>
                      <a:pt x="20444" y="7295"/>
                      <a:pt x="20405" y="7374"/>
                    </a:cubicBezTo>
                    <a:cubicBezTo>
                      <a:pt x="21036" y="7828"/>
                      <a:pt x="21588" y="8340"/>
                      <a:pt x="22081" y="8932"/>
                    </a:cubicBezTo>
                    <a:cubicBezTo>
                      <a:pt x="22672" y="9622"/>
                      <a:pt x="23145" y="10430"/>
                      <a:pt x="23461" y="11298"/>
                    </a:cubicBezTo>
                    <a:cubicBezTo>
                      <a:pt x="23480" y="11396"/>
                      <a:pt x="23540" y="11554"/>
                      <a:pt x="23618" y="11574"/>
                    </a:cubicBezTo>
                    <a:cubicBezTo>
                      <a:pt x="23816" y="11633"/>
                      <a:pt x="23796" y="11850"/>
                      <a:pt x="23934" y="11968"/>
                    </a:cubicBezTo>
                    <a:cubicBezTo>
                      <a:pt x="24170" y="12027"/>
                      <a:pt x="24407" y="12007"/>
                      <a:pt x="24624" y="11889"/>
                    </a:cubicBezTo>
                    <a:cubicBezTo>
                      <a:pt x="24801" y="11790"/>
                      <a:pt x="25018" y="11751"/>
                      <a:pt x="25215" y="11771"/>
                    </a:cubicBezTo>
                    <a:lnTo>
                      <a:pt x="26576" y="11771"/>
                    </a:lnTo>
                    <a:cubicBezTo>
                      <a:pt x="26832" y="11790"/>
                      <a:pt x="27108" y="11712"/>
                      <a:pt x="27305" y="11554"/>
                    </a:cubicBezTo>
                    <a:cubicBezTo>
                      <a:pt x="27463" y="11376"/>
                      <a:pt x="27621" y="11219"/>
                      <a:pt x="27778" y="11041"/>
                    </a:cubicBezTo>
                    <a:close/>
                    <a:moveTo>
                      <a:pt x="4909" y="6093"/>
                    </a:moveTo>
                    <a:cubicBezTo>
                      <a:pt x="4574" y="6428"/>
                      <a:pt x="4298" y="6803"/>
                      <a:pt x="4061" y="7217"/>
                    </a:cubicBezTo>
                    <a:cubicBezTo>
                      <a:pt x="4022" y="7315"/>
                      <a:pt x="3963" y="7414"/>
                      <a:pt x="3884" y="7493"/>
                    </a:cubicBezTo>
                    <a:cubicBezTo>
                      <a:pt x="3628" y="7847"/>
                      <a:pt x="3352" y="8183"/>
                      <a:pt x="3076" y="8518"/>
                    </a:cubicBezTo>
                    <a:cubicBezTo>
                      <a:pt x="2859" y="8735"/>
                      <a:pt x="2662" y="8991"/>
                      <a:pt x="2484" y="9267"/>
                    </a:cubicBezTo>
                    <a:cubicBezTo>
                      <a:pt x="1972" y="10312"/>
                      <a:pt x="1360" y="11337"/>
                      <a:pt x="808" y="12382"/>
                    </a:cubicBezTo>
                    <a:cubicBezTo>
                      <a:pt x="690" y="12658"/>
                      <a:pt x="651" y="12973"/>
                      <a:pt x="749" y="13269"/>
                    </a:cubicBezTo>
                    <a:cubicBezTo>
                      <a:pt x="1124" y="13308"/>
                      <a:pt x="1498" y="13269"/>
                      <a:pt x="1873" y="13308"/>
                    </a:cubicBezTo>
                    <a:cubicBezTo>
                      <a:pt x="2070" y="13289"/>
                      <a:pt x="2287" y="13308"/>
                      <a:pt x="2484" y="13387"/>
                    </a:cubicBezTo>
                    <a:cubicBezTo>
                      <a:pt x="2760" y="13506"/>
                      <a:pt x="3056" y="13545"/>
                      <a:pt x="3352" y="13525"/>
                    </a:cubicBezTo>
                    <a:cubicBezTo>
                      <a:pt x="3844" y="13525"/>
                      <a:pt x="4337" y="13545"/>
                      <a:pt x="4830" y="13545"/>
                    </a:cubicBezTo>
                    <a:cubicBezTo>
                      <a:pt x="4948" y="13545"/>
                      <a:pt x="5086" y="13525"/>
                      <a:pt x="5224" y="13506"/>
                    </a:cubicBezTo>
                    <a:cubicBezTo>
                      <a:pt x="5244" y="12894"/>
                      <a:pt x="5520" y="12342"/>
                      <a:pt x="5520" y="11731"/>
                    </a:cubicBezTo>
                    <a:cubicBezTo>
                      <a:pt x="5520" y="11633"/>
                      <a:pt x="5540" y="11534"/>
                      <a:pt x="5579" y="11455"/>
                    </a:cubicBezTo>
                    <a:cubicBezTo>
                      <a:pt x="5796" y="10548"/>
                      <a:pt x="6191" y="9720"/>
                      <a:pt x="6743" y="8971"/>
                    </a:cubicBezTo>
                    <a:cubicBezTo>
                      <a:pt x="6821" y="8873"/>
                      <a:pt x="6881" y="8774"/>
                      <a:pt x="6920" y="8675"/>
                    </a:cubicBezTo>
                    <a:cubicBezTo>
                      <a:pt x="6348" y="7749"/>
                      <a:pt x="5658" y="6881"/>
                      <a:pt x="4909" y="6093"/>
                    </a:cubicBezTo>
                    <a:close/>
                    <a:moveTo>
                      <a:pt x="7393" y="8498"/>
                    </a:moveTo>
                    <a:cubicBezTo>
                      <a:pt x="7511" y="8439"/>
                      <a:pt x="7531" y="8340"/>
                      <a:pt x="7472" y="8222"/>
                    </a:cubicBezTo>
                    <a:cubicBezTo>
                      <a:pt x="7334" y="7926"/>
                      <a:pt x="7058" y="7690"/>
                      <a:pt x="6900" y="7414"/>
                    </a:cubicBezTo>
                    <a:cubicBezTo>
                      <a:pt x="6644" y="6862"/>
                      <a:pt x="6131" y="6487"/>
                      <a:pt x="5915" y="5915"/>
                    </a:cubicBezTo>
                    <a:cubicBezTo>
                      <a:pt x="5875" y="5797"/>
                      <a:pt x="5717" y="5777"/>
                      <a:pt x="5638" y="5876"/>
                    </a:cubicBezTo>
                    <a:cubicBezTo>
                      <a:pt x="5816" y="6389"/>
                      <a:pt x="5816" y="6408"/>
                      <a:pt x="6092" y="6684"/>
                    </a:cubicBezTo>
                    <a:cubicBezTo>
                      <a:pt x="6624" y="7217"/>
                      <a:pt x="6979" y="7867"/>
                      <a:pt x="7393" y="8498"/>
                    </a:cubicBezTo>
                    <a:close/>
                    <a:moveTo>
                      <a:pt x="21765" y="22575"/>
                    </a:moveTo>
                    <a:cubicBezTo>
                      <a:pt x="21765" y="22338"/>
                      <a:pt x="21765" y="22338"/>
                      <a:pt x="21588" y="22299"/>
                    </a:cubicBezTo>
                    <a:close/>
                    <a:moveTo>
                      <a:pt x="27857" y="12126"/>
                    </a:moveTo>
                    <a:cubicBezTo>
                      <a:pt x="27759" y="12086"/>
                      <a:pt x="27640" y="11988"/>
                      <a:pt x="27581" y="12165"/>
                    </a:cubicBezTo>
                    <a:cubicBezTo>
                      <a:pt x="27621" y="12165"/>
                      <a:pt x="27680" y="12185"/>
                      <a:pt x="27719" y="12185"/>
                    </a:cubicBezTo>
                    <a:cubicBezTo>
                      <a:pt x="27778" y="12165"/>
                      <a:pt x="27818" y="12145"/>
                      <a:pt x="27857" y="12126"/>
                    </a:cubicBezTo>
                    <a:close/>
                    <a:moveTo>
                      <a:pt x="18729" y="28647"/>
                    </a:moveTo>
                    <a:cubicBezTo>
                      <a:pt x="18769" y="28627"/>
                      <a:pt x="18808" y="28607"/>
                      <a:pt x="18828" y="28588"/>
                    </a:cubicBezTo>
                    <a:cubicBezTo>
                      <a:pt x="18828" y="28568"/>
                      <a:pt x="18828" y="28528"/>
                      <a:pt x="18808" y="28489"/>
                    </a:cubicBezTo>
                    <a:cubicBezTo>
                      <a:pt x="18769" y="28509"/>
                      <a:pt x="18729" y="28528"/>
                      <a:pt x="18729" y="28568"/>
                    </a:cubicBezTo>
                    <a:cubicBezTo>
                      <a:pt x="18709" y="28588"/>
                      <a:pt x="18729" y="28607"/>
                      <a:pt x="18749" y="28627"/>
                    </a:cubicBezTo>
                    <a:close/>
                    <a:moveTo>
                      <a:pt x="5954" y="18060"/>
                    </a:moveTo>
                    <a:cubicBezTo>
                      <a:pt x="5954" y="18060"/>
                      <a:pt x="5915" y="18060"/>
                      <a:pt x="5915" y="18080"/>
                    </a:cubicBezTo>
                    <a:cubicBezTo>
                      <a:pt x="5915" y="18080"/>
                      <a:pt x="5915" y="18099"/>
                      <a:pt x="5915" y="18119"/>
                    </a:cubicBezTo>
                    <a:lnTo>
                      <a:pt x="5954" y="18119"/>
                    </a:lnTo>
                    <a:cubicBezTo>
                      <a:pt x="5954" y="18099"/>
                      <a:pt x="5954" y="18080"/>
                      <a:pt x="5954" y="18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0"/>
              <p:cNvSpPr/>
              <p:nvPr/>
            </p:nvSpPr>
            <p:spPr>
              <a:xfrm flipH="1">
                <a:off x="6702414" y="1829670"/>
                <a:ext cx="77297" cy="83908"/>
              </a:xfrm>
              <a:custGeom>
                <a:avLst/>
                <a:gdLst/>
                <a:ahLst/>
                <a:cxnLst/>
                <a:rect l="l" t="t" r="r" b="b"/>
                <a:pathLst>
                  <a:path w="3215" h="3490" extrusionOk="0">
                    <a:moveTo>
                      <a:pt x="1" y="0"/>
                    </a:moveTo>
                    <a:cubicBezTo>
                      <a:pt x="415" y="20"/>
                      <a:pt x="769" y="158"/>
                      <a:pt x="1144" y="119"/>
                    </a:cubicBezTo>
                    <a:cubicBezTo>
                      <a:pt x="1519" y="59"/>
                      <a:pt x="1893" y="59"/>
                      <a:pt x="2268" y="40"/>
                    </a:cubicBezTo>
                    <a:cubicBezTo>
                      <a:pt x="2425" y="0"/>
                      <a:pt x="2603" y="59"/>
                      <a:pt x="2721" y="178"/>
                    </a:cubicBezTo>
                    <a:cubicBezTo>
                      <a:pt x="2721" y="296"/>
                      <a:pt x="2741" y="434"/>
                      <a:pt x="2761" y="592"/>
                    </a:cubicBezTo>
                    <a:cubicBezTo>
                      <a:pt x="2741" y="690"/>
                      <a:pt x="2761" y="809"/>
                      <a:pt x="2800" y="907"/>
                    </a:cubicBezTo>
                    <a:cubicBezTo>
                      <a:pt x="2958" y="1164"/>
                      <a:pt x="3017" y="1479"/>
                      <a:pt x="2977" y="1775"/>
                    </a:cubicBezTo>
                    <a:cubicBezTo>
                      <a:pt x="2977" y="2130"/>
                      <a:pt x="3017" y="2484"/>
                      <a:pt x="3135" y="2839"/>
                    </a:cubicBezTo>
                    <a:cubicBezTo>
                      <a:pt x="3214" y="3056"/>
                      <a:pt x="3155" y="3332"/>
                      <a:pt x="2977" y="3490"/>
                    </a:cubicBezTo>
                    <a:cubicBezTo>
                      <a:pt x="2918" y="3411"/>
                      <a:pt x="2820" y="3372"/>
                      <a:pt x="2820" y="3293"/>
                    </a:cubicBezTo>
                    <a:cubicBezTo>
                      <a:pt x="2682" y="2721"/>
                      <a:pt x="2465" y="2169"/>
                      <a:pt x="2504" y="1578"/>
                    </a:cubicBezTo>
                    <a:cubicBezTo>
                      <a:pt x="2524" y="1479"/>
                      <a:pt x="2504" y="1361"/>
                      <a:pt x="2445" y="1262"/>
                    </a:cubicBezTo>
                    <a:cubicBezTo>
                      <a:pt x="2307" y="1065"/>
                      <a:pt x="2248" y="828"/>
                      <a:pt x="2268" y="592"/>
                    </a:cubicBezTo>
                    <a:cubicBezTo>
                      <a:pt x="2110" y="434"/>
                      <a:pt x="1933" y="474"/>
                      <a:pt x="1755" y="474"/>
                    </a:cubicBezTo>
                    <a:cubicBezTo>
                      <a:pt x="1243" y="493"/>
                      <a:pt x="710" y="395"/>
                      <a:pt x="217" y="217"/>
                    </a:cubicBezTo>
                    <a:cubicBezTo>
                      <a:pt x="158" y="178"/>
                      <a:pt x="79" y="138"/>
                      <a:pt x="20" y="99"/>
                    </a:cubicBezTo>
                    <a:cubicBezTo>
                      <a:pt x="20" y="99"/>
                      <a:pt x="20" y="5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0"/>
              <p:cNvSpPr/>
              <p:nvPr/>
            </p:nvSpPr>
            <p:spPr>
              <a:xfrm flipH="1">
                <a:off x="7095845" y="1065119"/>
                <a:ext cx="82009" cy="27985"/>
              </a:xfrm>
              <a:custGeom>
                <a:avLst/>
                <a:gdLst/>
                <a:ahLst/>
                <a:cxnLst/>
                <a:rect l="l" t="t" r="r" b="b"/>
                <a:pathLst>
                  <a:path w="3411" h="1164" extrusionOk="0">
                    <a:moveTo>
                      <a:pt x="0" y="355"/>
                    </a:moveTo>
                    <a:cubicBezTo>
                      <a:pt x="59" y="276"/>
                      <a:pt x="99" y="158"/>
                      <a:pt x="158" y="158"/>
                    </a:cubicBezTo>
                    <a:cubicBezTo>
                      <a:pt x="335" y="99"/>
                      <a:pt x="513" y="79"/>
                      <a:pt x="710" y="118"/>
                    </a:cubicBezTo>
                    <a:cubicBezTo>
                      <a:pt x="1203" y="296"/>
                      <a:pt x="1735" y="296"/>
                      <a:pt x="2188" y="611"/>
                    </a:cubicBezTo>
                    <a:cubicBezTo>
                      <a:pt x="2602" y="493"/>
                      <a:pt x="2839" y="0"/>
                      <a:pt x="3312" y="0"/>
                    </a:cubicBezTo>
                    <a:cubicBezTo>
                      <a:pt x="3411" y="79"/>
                      <a:pt x="3411" y="217"/>
                      <a:pt x="3312" y="316"/>
                    </a:cubicBezTo>
                    <a:cubicBezTo>
                      <a:pt x="3056" y="592"/>
                      <a:pt x="2780" y="828"/>
                      <a:pt x="2484" y="1045"/>
                    </a:cubicBezTo>
                    <a:cubicBezTo>
                      <a:pt x="2307" y="1163"/>
                      <a:pt x="2070" y="1163"/>
                      <a:pt x="1912" y="1006"/>
                    </a:cubicBezTo>
                    <a:cubicBezTo>
                      <a:pt x="1715" y="848"/>
                      <a:pt x="1459" y="749"/>
                      <a:pt x="1203" y="710"/>
                    </a:cubicBezTo>
                    <a:cubicBezTo>
                      <a:pt x="1025" y="670"/>
                      <a:pt x="848" y="592"/>
                      <a:pt x="670" y="532"/>
                    </a:cubicBezTo>
                    <a:cubicBezTo>
                      <a:pt x="493" y="473"/>
                      <a:pt x="256" y="434"/>
                      <a:pt x="0" y="3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0"/>
              <p:cNvSpPr/>
              <p:nvPr/>
            </p:nvSpPr>
            <p:spPr>
              <a:xfrm flipH="1">
                <a:off x="7119551" y="1479395"/>
                <a:ext cx="23706" cy="62583"/>
              </a:xfrm>
              <a:custGeom>
                <a:avLst/>
                <a:gdLst/>
                <a:ahLst/>
                <a:cxnLst/>
                <a:rect l="l" t="t" r="r" b="b"/>
                <a:pathLst>
                  <a:path w="986" h="2603" extrusionOk="0">
                    <a:moveTo>
                      <a:pt x="986" y="2050"/>
                    </a:moveTo>
                    <a:cubicBezTo>
                      <a:pt x="966" y="2188"/>
                      <a:pt x="947" y="2307"/>
                      <a:pt x="907" y="2425"/>
                    </a:cubicBezTo>
                    <a:cubicBezTo>
                      <a:pt x="887" y="2504"/>
                      <a:pt x="828" y="2543"/>
                      <a:pt x="769" y="2583"/>
                    </a:cubicBezTo>
                    <a:cubicBezTo>
                      <a:pt x="651" y="2602"/>
                      <a:pt x="592" y="2504"/>
                      <a:pt x="572" y="2425"/>
                    </a:cubicBezTo>
                    <a:cubicBezTo>
                      <a:pt x="533" y="2346"/>
                      <a:pt x="513" y="2267"/>
                      <a:pt x="513" y="2208"/>
                    </a:cubicBezTo>
                    <a:cubicBezTo>
                      <a:pt x="434" y="1991"/>
                      <a:pt x="395" y="1774"/>
                      <a:pt x="335" y="1557"/>
                    </a:cubicBezTo>
                    <a:cubicBezTo>
                      <a:pt x="296" y="1459"/>
                      <a:pt x="276" y="1341"/>
                      <a:pt x="257" y="1222"/>
                    </a:cubicBezTo>
                    <a:cubicBezTo>
                      <a:pt x="257" y="986"/>
                      <a:pt x="197" y="749"/>
                      <a:pt x="79" y="532"/>
                    </a:cubicBezTo>
                    <a:cubicBezTo>
                      <a:pt x="0" y="414"/>
                      <a:pt x="0" y="276"/>
                      <a:pt x="59" y="158"/>
                    </a:cubicBezTo>
                    <a:cubicBezTo>
                      <a:pt x="99" y="79"/>
                      <a:pt x="178" y="20"/>
                      <a:pt x="257" y="0"/>
                    </a:cubicBezTo>
                    <a:cubicBezTo>
                      <a:pt x="355" y="0"/>
                      <a:pt x="434" y="39"/>
                      <a:pt x="493" y="99"/>
                    </a:cubicBezTo>
                    <a:cubicBezTo>
                      <a:pt x="592" y="237"/>
                      <a:pt x="651" y="394"/>
                      <a:pt x="690" y="572"/>
                    </a:cubicBezTo>
                    <a:cubicBezTo>
                      <a:pt x="789" y="1005"/>
                      <a:pt x="828" y="1439"/>
                      <a:pt x="986" y="1873"/>
                    </a:cubicBezTo>
                    <a:cubicBezTo>
                      <a:pt x="986" y="1932"/>
                      <a:pt x="986" y="1991"/>
                      <a:pt x="986" y="2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0"/>
              <p:cNvSpPr/>
              <p:nvPr/>
            </p:nvSpPr>
            <p:spPr>
              <a:xfrm flipH="1">
                <a:off x="6604777" y="824309"/>
                <a:ext cx="34621" cy="72560"/>
              </a:xfrm>
              <a:custGeom>
                <a:avLst/>
                <a:gdLst/>
                <a:ahLst/>
                <a:cxnLst/>
                <a:rect l="l" t="t" r="r" b="b"/>
                <a:pathLst>
                  <a:path w="1440" h="3018" extrusionOk="0">
                    <a:moveTo>
                      <a:pt x="1104" y="40"/>
                    </a:moveTo>
                    <a:cubicBezTo>
                      <a:pt x="1341" y="139"/>
                      <a:pt x="1439" y="415"/>
                      <a:pt x="1321" y="652"/>
                    </a:cubicBezTo>
                    <a:cubicBezTo>
                      <a:pt x="1163" y="1066"/>
                      <a:pt x="986" y="1480"/>
                      <a:pt x="828" y="1874"/>
                    </a:cubicBezTo>
                    <a:cubicBezTo>
                      <a:pt x="690" y="2130"/>
                      <a:pt x="572" y="2406"/>
                      <a:pt x="493" y="2702"/>
                    </a:cubicBezTo>
                    <a:cubicBezTo>
                      <a:pt x="454" y="2800"/>
                      <a:pt x="375" y="2899"/>
                      <a:pt x="296" y="2938"/>
                    </a:cubicBezTo>
                    <a:cubicBezTo>
                      <a:pt x="197" y="3017"/>
                      <a:pt x="59" y="2998"/>
                      <a:pt x="0" y="2879"/>
                    </a:cubicBezTo>
                    <a:cubicBezTo>
                      <a:pt x="59" y="2544"/>
                      <a:pt x="178" y="2209"/>
                      <a:pt x="335" y="1894"/>
                    </a:cubicBezTo>
                    <a:cubicBezTo>
                      <a:pt x="532" y="1539"/>
                      <a:pt x="690" y="1164"/>
                      <a:pt x="808" y="770"/>
                    </a:cubicBezTo>
                    <a:cubicBezTo>
                      <a:pt x="868" y="514"/>
                      <a:pt x="1084" y="297"/>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0"/>
              <p:cNvSpPr/>
              <p:nvPr/>
            </p:nvSpPr>
            <p:spPr>
              <a:xfrm flipH="1">
                <a:off x="6354976" y="1664234"/>
                <a:ext cx="40800" cy="59746"/>
              </a:xfrm>
              <a:custGeom>
                <a:avLst/>
                <a:gdLst/>
                <a:ahLst/>
                <a:cxnLst/>
                <a:rect l="l" t="t" r="r" b="b"/>
                <a:pathLst>
                  <a:path w="1697" h="2485" extrusionOk="0">
                    <a:moveTo>
                      <a:pt x="1" y="2406"/>
                    </a:moveTo>
                    <a:cubicBezTo>
                      <a:pt x="434" y="1637"/>
                      <a:pt x="848" y="868"/>
                      <a:pt x="1262" y="99"/>
                    </a:cubicBezTo>
                    <a:cubicBezTo>
                      <a:pt x="1321" y="40"/>
                      <a:pt x="1381" y="1"/>
                      <a:pt x="1459" y="21"/>
                    </a:cubicBezTo>
                    <a:cubicBezTo>
                      <a:pt x="1519" y="21"/>
                      <a:pt x="1578" y="60"/>
                      <a:pt x="1617" y="139"/>
                    </a:cubicBezTo>
                    <a:cubicBezTo>
                      <a:pt x="1696" y="237"/>
                      <a:pt x="1696" y="395"/>
                      <a:pt x="1617" y="513"/>
                    </a:cubicBezTo>
                    <a:cubicBezTo>
                      <a:pt x="1282" y="1046"/>
                      <a:pt x="927" y="1578"/>
                      <a:pt x="572" y="2091"/>
                    </a:cubicBezTo>
                    <a:cubicBezTo>
                      <a:pt x="454" y="2229"/>
                      <a:pt x="316" y="2367"/>
                      <a:pt x="158" y="2465"/>
                    </a:cubicBezTo>
                    <a:cubicBezTo>
                      <a:pt x="119" y="2485"/>
                      <a:pt x="60" y="2426"/>
                      <a:pt x="1" y="24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0"/>
              <p:cNvSpPr/>
              <p:nvPr/>
            </p:nvSpPr>
            <p:spPr>
              <a:xfrm flipH="1">
                <a:off x="6344565" y="1012490"/>
                <a:ext cx="37001" cy="50754"/>
              </a:xfrm>
              <a:custGeom>
                <a:avLst/>
                <a:gdLst/>
                <a:ahLst/>
                <a:cxnLst/>
                <a:rect l="l" t="t" r="r" b="b"/>
                <a:pathLst>
                  <a:path w="1539" h="2111" extrusionOk="0">
                    <a:moveTo>
                      <a:pt x="1282" y="2110"/>
                    </a:moveTo>
                    <a:cubicBezTo>
                      <a:pt x="1164" y="1953"/>
                      <a:pt x="1066" y="1815"/>
                      <a:pt x="987" y="1677"/>
                    </a:cubicBezTo>
                    <a:cubicBezTo>
                      <a:pt x="770" y="1243"/>
                      <a:pt x="494" y="849"/>
                      <a:pt x="139" y="513"/>
                    </a:cubicBezTo>
                    <a:cubicBezTo>
                      <a:pt x="60" y="415"/>
                      <a:pt x="21" y="316"/>
                      <a:pt x="1" y="218"/>
                    </a:cubicBezTo>
                    <a:cubicBezTo>
                      <a:pt x="1" y="159"/>
                      <a:pt x="80" y="99"/>
                      <a:pt x="139" y="1"/>
                    </a:cubicBezTo>
                    <a:cubicBezTo>
                      <a:pt x="297" y="99"/>
                      <a:pt x="415" y="198"/>
                      <a:pt x="553" y="316"/>
                    </a:cubicBezTo>
                    <a:cubicBezTo>
                      <a:pt x="928" y="711"/>
                      <a:pt x="1223" y="1164"/>
                      <a:pt x="1460" y="1677"/>
                    </a:cubicBezTo>
                    <a:cubicBezTo>
                      <a:pt x="1539" y="1854"/>
                      <a:pt x="1460" y="1972"/>
                      <a:pt x="1282" y="21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0"/>
              <p:cNvSpPr/>
              <p:nvPr/>
            </p:nvSpPr>
            <p:spPr>
              <a:xfrm flipH="1">
                <a:off x="6925672" y="928125"/>
                <a:ext cx="13296" cy="54528"/>
              </a:xfrm>
              <a:custGeom>
                <a:avLst/>
                <a:gdLst/>
                <a:ahLst/>
                <a:cxnLst/>
                <a:rect l="l" t="t" r="r" b="b"/>
                <a:pathLst>
                  <a:path w="553" h="2268" extrusionOk="0">
                    <a:moveTo>
                      <a:pt x="119" y="2268"/>
                    </a:moveTo>
                    <a:cubicBezTo>
                      <a:pt x="79" y="2130"/>
                      <a:pt x="0" y="2051"/>
                      <a:pt x="20" y="1992"/>
                    </a:cubicBezTo>
                    <a:cubicBezTo>
                      <a:pt x="158" y="1538"/>
                      <a:pt x="197" y="1065"/>
                      <a:pt x="158" y="612"/>
                    </a:cubicBezTo>
                    <a:cubicBezTo>
                      <a:pt x="158" y="434"/>
                      <a:pt x="178" y="277"/>
                      <a:pt x="217" y="119"/>
                    </a:cubicBezTo>
                    <a:cubicBezTo>
                      <a:pt x="217" y="60"/>
                      <a:pt x="335" y="20"/>
                      <a:pt x="395" y="1"/>
                    </a:cubicBezTo>
                    <a:cubicBezTo>
                      <a:pt x="454" y="1"/>
                      <a:pt x="493" y="60"/>
                      <a:pt x="513" y="99"/>
                    </a:cubicBezTo>
                    <a:cubicBezTo>
                      <a:pt x="552" y="158"/>
                      <a:pt x="552" y="217"/>
                      <a:pt x="552" y="257"/>
                    </a:cubicBezTo>
                    <a:lnTo>
                      <a:pt x="552" y="1223"/>
                    </a:lnTo>
                    <a:cubicBezTo>
                      <a:pt x="533" y="1617"/>
                      <a:pt x="395" y="1972"/>
                      <a:pt x="119"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0"/>
              <p:cNvSpPr/>
              <p:nvPr/>
            </p:nvSpPr>
            <p:spPr>
              <a:xfrm flipH="1">
                <a:off x="6421814" y="1717320"/>
                <a:ext cx="29885" cy="39838"/>
              </a:xfrm>
              <a:custGeom>
                <a:avLst/>
                <a:gdLst/>
                <a:ahLst/>
                <a:cxnLst/>
                <a:rect l="l" t="t" r="r" b="b"/>
                <a:pathLst>
                  <a:path w="1243" h="1657" extrusionOk="0">
                    <a:moveTo>
                      <a:pt x="158" y="1657"/>
                    </a:moveTo>
                    <a:cubicBezTo>
                      <a:pt x="20" y="1539"/>
                      <a:pt x="0" y="1361"/>
                      <a:pt x="59" y="1223"/>
                    </a:cubicBezTo>
                    <a:cubicBezTo>
                      <a:pt x="99" y="1125"/>
                      <a:pt x="158" y="1046"/>
                      <a:pt x="217" y="987"/>
                    </a:cubicBezTo>
                    <a:cubicBezTo>
                      <a:pt x="434" y="770"/>
                      <a:pt x="592" y="513"/>
                      <a:pt x="670" y="237"/>
                    </a:cubicBezTo>
                    <a:cubicBezTo>
                      <a:pt x="710" y="99"/>
                      <a:pt x="828" y="1"/>
                      <a:pt x="966" y="21"/>
                    </a:cubicBezTo>
                    <a:cubicBezTo>
                      <a:pt x="1124" y="1"/>
                      <a:pt x="1242" y="159"/>
                      <a:pt x="1183" y="316"/>
                    </a:cubicBezTo>
                    <a:cubicBezTo>
                      <a:pt x="986" y="868"/>
                      <a:pt x="572" y="1223"/>
                      <a:pt x="158"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0"/>
              <p:cNvSpPr/>
              <p:nvPr/>
            </p:nvSpPr>
            <p:spPr>
              <a:xfrm flipH="1">
                <a:off x="6360193" y="1033359"/>
                <a:ext cx="29428" cy="41738"/>
              </a:xfrm>
              <a:custGeom>
                <a:avLst/>
                <a:gdLst/>
                <a:ahLst/>
                <a:cxnLst/>
                <a:rect l="l" t="t" r="r" b="b"/>
                <a:pathLst>
                  <a:path w="1224" h="1736" extrusionOk="0">
                    <a:moveTo>
                      <a:pt x="908" y="1735"/>
                    </a:moveTo>
                    <a:cubicBezTo>
                      <a:pt x="849" y="1597"/>
                      <a:pt x="750" y="1499"/>
                      <a:pt x="750" y="1400"/>
                    </a:cubicBezTo>
                    <a:cubicBezTo>
                      <a:pt x="750" y="1025"/>
                      <a:pt x="533" y="789"/>
                      <a:pt x="277" y="552"/>
                    </a:cubicBezTo>
                    <a:cubicBezTo>
                      <a:pt x="198" y="473"/>
                      <a:pt x="99" y="375"/>
                      <a:pt x="1" y="296"/>
                    </a:cubicBezTo>
                    <a:cubicBezTo>
                      <a:pt x="198" y="20"/>
                      <a:pt x="297" y="0"/>
                      <a:pt x="474" y="158"/>
                    </a:cubicBezTo>
                    <a:cubicBezTo>
                      <a:pt x="651" y="316"/>
                      <a:pt x="809" y="473"/>
                      <a:pt x="927" y="651"/>
                    </a:cubicBezTo>
                    <a:cubicBezTo>
                      <a:pt x="1046" y="809"/>
                      <a:pt x="1125" y="966"/>
                      <a:pt x="1164" y="1144"/>
                    </a:cubicBezTo>
                    <a:cubicBezTo>
                      <a:pt x="1223" y="1380"/>
                      <a:pt x="1125" y="1617"/>
                      <a:pt x="908" y="17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0"/>
              <p:cNvSpPr/>
              <p:nvPr/>
            </p:nvSpPr>
            <p:spPr>
              <a:xfrm flipH="1">
                <a:off x="7143714" y="1476534"/>
                <a:ext cx="20412" cy="41738"/>
              </a:xfrm>
              <a:custGeom>
                <a:avLst/>
                <a:gdLst/>
                <a:ahLst/>
                <a:cxnLst/>
                <a:rect l="l" t="t" r="r" b="b"/>
                <a:pathLst>
                  <a:path w="849" h="1736" extrusionOk="0">
                    <a:moveTo>
                      <a:pt x="711" y="1736"/>
                    </a:moveTo>
                    <a:cubicBezTo>
                      <a:pt x="494" y="1617"/>
                      <a:pt x="336" y="1420"/>
                      <a:pt x="296" y="1184"/>
                    </a:cubicBezTo>
                    <a:cubicBezTo>
                      <a:pt x="237" y="1026"/>
                      <a:pt x="178" y="888"/>
                      <a:pt x="99" y="730"/>
                    </a:cubicBezTo>
                    <a:cubicBezTo>
                      <a:pt x="1" y="533"/>
                      <a:pt x="1" y="296"/>
                      <a:pt x="119" y="99"/>
                    </a:cubicBezTo>
                    <a:cubicBezTo>
                      <a:pt x="158" y="40"/>
                      <a:pt x="198" y="20"/>
                      <a:pt x="257" y="1"/>
                    </a:cubicBezTo>
                    <a:cubicBezTo>
                      <a:pt x="296" y="1"/>
                      <a:pt x="336" y="40"/>
                      <a:pt x="375" y="80"/>
                    </a:cubicBezTo>
                    <a:cubicBezTo>
                      <a:pt x="415" y="99"/>
                      <a:pt x="415" y="139"/>
                      <a:pt x="434" y="178"/>
                    </a:cubicBezTo>
                    <a:cubicBezTo>
                      <a:pt x="474" y="572"/>
                      <a:pt x="691" y="927"/>
                      <a:pt x="809" y="1322"/>
                    </a:cubicBezTo>
                    <a:cubicBezTo>
                      <a:pt x="849" y="1460"/>
                      <a:pt x="849" y="1460"/>
                      <a:pt x="711" y="17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0"/>
              <p:cNvSpPr/>
              <p:nvPr/>
            </p:nvSpPr>
            <p:spPr>
              <a:xfrm flipH="1">
                <a:off x="6963131" y="970776"/>
                <a:ext cx="21350" cy="37963"/>
              </a:xfrm>
              <a:custGeom>
                <a:avLst/>
                <a:gdLst/>
                <a:ahLst/>
                <a:cxnLst/>
                <a:rect l="l" t="t" r="r" b="b"/>
                <a:pathLst>
                  <a:path w="888" h="1579" extrusionOk="0">
                    <a:moveTo>
                      <a:pt x="868" y="691"/>
                    </a:moveTo>
                    <a:cubicBezTo>
                      <a:pt x="592" y="809"/>
                      <a:pt x="395" y="1065"/>
                      <a:pt x="356" y="1381"/>
                    </a:cubicBezTo>
                    <a:cubicBezTo>
                      <a:pt x="356" y="1440"/>
                      <a:pt x="277" y="1480"/>
                      <a:pt x="218" y="1578"/>
                    </a:cubicBezTo>
                    <a:cubicBezTo>
                      <a:pt x="20" y="1361"/>
                      <a:pt x="1" y="1065"/>
                      <a:pt x="158" y="829"/>
                    </a:cubicBezTo>
                    <a:cubicBezTo>
                      <a:pt x="336" y="612"/>
                      <a:pt x="454" y="395"/>
                      <a:pt x="513" y="139"/>
                    </a:cubicBezTo>
                    <a:cubicBezTo>
                      <a:pt x="513" y="80"/>
                      <a:pt x="632" y="1"/>
                      <a:pt x="671" y="21"/>
                    </a:cubicBezTo>
                    <a:cubicBezTo>
                      <a:pt x="750" y="40"/>
                      <a:pt x="829" y="99"/>
                      <a:pt x="868" y="178"/>
                    </a:cubicBezTo>
                    <a:cubicBezTo>
                      <a:pt x="868" y="336"/>
                      <a:pt x="888" y="513"/>
                      <a:pt x="868" y="6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0"/>
              <p:cNvSpPr/>
              <p:nvPr/>
            </p:nvSpPr>
            <p:spPr>
              <a:xfrm flipH="1">
                <a:off x="6586288" y="1259454"/>
                <a:ext cx="215709" cy="221840"/>
              </a:xfrm>
              <a:custGeom>
                <a:avLst/>
                <a:gdLst/>
                <a:ahLst/>
                <a:cxnLst/>
                <a:rect l="l" t="t" r="r" b="b"/>
                <a:pathLst>
                  <a:path w="8972" h="9227" extrusionOk="0">
                    <a:moveTo>
                      <a:pt x="40" y="4022"/>
                    </a:moveTo>
                    <a:lnTo>
                      <a:pt x="40" y="3174"/>
                    </a:lnTo>
                    <a:cubicBezTo>
                      <a:pt x="40" y="2958"/>
                      <a:pt x="119" y="2721"/>
                      <a:pt x="277" y="2563"/>
                    </a:cubicBezTo>
                    <a:cubicBezTo>
                      <a:pt x="730" y="1972"/>
                      <a:pt x="1263" y="1439"/>
                      <a:pt x="1874" y="986"/>
                    </a:cubicBezTo>
                    <a:cubicBezTo>
                      <a:pt x="2702" y="395"/>
                      <a:pt x="3668" y="59"/>
                      <a:pt x="4693" y="20"/>
                    </a:cubicBezTo>
                    <a:lnTo>
                      <a:pt x="5087" y="20"/>
                    </a:lnTo>
                    <a:cubicBezTo>
                      <a:pt x="5580" y="0"/>
                      <a:pt x="6073" y="138"/>
                      <a:pt x="6448" y="454"/>
                    </a:cubicBezTo>
                    <a:cubicBezTo>
                      <a:pt x="7276" y="1045"/>
                      <a:pt x="7985" y="1755"/>
                      <a:pt x="8321" y="2780"/>
                    </a:cubicBezTo>
                    <a:cubicBezTo>
                      <a:pt x="8459" y="3174"/>
                      <a:pt x="8636" y="3569"/>
                      <a:pt x="8754" y="3983"/>
                    </a:cubicBezTo>
                    <a:cubicBezTo>
                      <a:pt x="8912" y="4712"/>
                      <a:pt x="8971" y="5442"/>
                      <a:pt x="8932" y="6171"/>
                    </a:cubicBezTo>
                    <a:cubicBezTo>
                      <a:pt x="8912" y="6348"/>
                      <a:pt x="8873" y="6546"/>
                      <a:pt x="8794" y="6703"/>
                    </a:cubicBezTo>
                    <a:cubicBezTo>
                      <a:pt x="8518" y="7236"/>
                      <a:pt x="8202" y="7709"/>
                      <a:pt x="7808" y="8143"/>
                    </a:cubicBezTo>
                    <a:cubicBezTo>
                      <a:pt x="7611" y="8359"/>
                      <a:pt x="7335" y="8537"/>
                      <a:pt x="7059" y="8616"/>
                    </a:cubicBezTo>
                    <a:cubicBezTo>
                      <a:pt x="6704" y="8734"/>
                      <a:pt x="6329" y="8813"/>
                      <a:pt x="5975" y="8951"/>
                    </a:cubicBezTo>
                    <a:cubicBezTo>
                      <a:pt x="5363" y="9227"/>
                      <a:pt x="4732" y="9168"/>
                      <a:pt x="4102" y="9128"/>
                    </a:cubicBezTo>
                    <a:cubicBezTo>
                      <a:pt x="3510" y="9069"/>
                      <a:pt x="2938" y="8833"/>
                      <a:pt x="2485" y="8438"/>
                    </a:cubicBezTo>
                    <a:cubicBezTo>
                      <a:pt x="2051" y="8103"/>
                      <a:pt x="1618" y="7788"/>
                      <a:pt x="1184" y="7453"/>
                    </a:cubicBezTo>
                    <a:cubicBezTo>
                      <a:pt x="1085" y="7354"/>
                      <a:pt x="1006" y="7255"/>
                      <a:pt x="947" y="7137"/>
                    </a:cubicBezTo>
                    <a:cubicBezTo>
                      <a:pt x="730" y="6743"/>
                      <a:pt x="514" y="6348"/>
                      <a:pt x="336" y="5934"/>
                    </a:cubicBezTo>
                    <a:cubicBezTo>
                      <a:pt x="159" y="5619"/>
                      <a:pt x="60" y="5284"/>
                      <a:pt x="40" y="4929"/>
                    </a:cubicBezTo>
                    <a:cubicBezTo>
                      <a:pt x="40" y="4633"/>
                      <a:pt x="1" y="4318"/>
                      <a:pt x="1" y="4022"/>
                    </a:cubicBezTo>
                    <a:close/>
                    <a:moveTo>
                      <a:pt x="6369" y="8300"/>
                    </a:moveTo>
                    <a:cubicBezTo>
                      <a:pt x="6684" y="7886"/>
                      <a:pt x="7019" y="7453"/>
                      <a:pt x="7315" y="6999"/>
                    </a:cubicBezTo>
                    <a:cubicBezTo>
                      <a:pt x="7394" y="6861"/>
                      <a:pt x="7453" y="6703"/>
                      <a:pt x="7493" y="6526"/>
                    </a:cubicBezTo>
                    <a:cubicBezTo>
                      <a:pt x="7552" y="6348"/>
                      <a:pt x="7591" y="6171"/>
                      <a:pt x="7631" y="5994"/>
                    </a:cubicBezTo>
                    <a:cubicBezTo>
                      <a:pt x="7670" y="5875"/>
                      <a:pt x="7709" y="5757"/>
                      <a:pt x="7709" y="5619"/>
                    </a:cubicBezTo>
                    <a:lnTo>
                      <a:pt x="7709" y="4397"/>
                    </a:lnTo>
                    <a:cubicBezTo>
                      <a:pt x="7729" y="4278"/>
                      <a:pt x="7709" y="4160"/>
                      <a:pt x="7670" y="4062"/>
                    </a:cubicBezTo>
                    <a:cubicBezTo>
                      <a:pt x="7433" y="3450"/>
                      <a:pt x="7315" y="2780"/>
                      <a:pt x="6822" y="2307"/>
                    </a:cubicBezTo>
                    <a:cubicBezTo>
                      <a:pt x="6724" y="2189"/>
                      <a:pt x="6665" y="2051"/>
                      <a:pt x="6605" y="1913"/>
                    </a:cubicBezTo>
                    <a:cubicBezTo>
                      <a:pt x="6487" y="1637"/>
                      <a:pt x="6290" y="1400"/>
                      <a:pt x="6034" y="1242"/>
                    </a:cubicBezTo>
                    <a:cubicBezTo>
                      <a:pt x="5876" y="1144"/>
                      <a:pt x="5718" y="1045"/>
                      <a:pt x="5561" y="947"/>
                    </a:cubicBezTo>
                    <a:cubicBezTo>
                      <a:pt x="5423" y="828"/>
                      <a:pt x="5245" y="749"/>
                      <a:pt x="5048" y="730"/>
                    </a:cubicBezTo>
                    <a:cubicBezTo>
                      <a:pt x="4378" y="651"/>
                      <a:pt x="3707" y="749"/>
                      <a:pt x="3076" y="1025"/>
                    </a:cubicBezTo>
                    <a:cubicBezTo>
                      <a:pt x="2209" y="1439"/>
                      <a:pt x="1440" y="2051"/>
                      <a:pt x="868" y="2820"/>
                    </a:cubicBezTo>
                    <a:cubicBezTo>
                      <a:pt x="711" y="2977"/>
                      <a:pt x="632" y="3194"/>
                      <a:pt x="652" y="3431"/>
                    </a:cubicBezTo>
                    <a:cubicBezTo>
                      <a:pt x="652" y="3746"/>
                      <a:pt x="632" y="4081"/>
                      <a:pt x="652" y="4397"/>
                    </a:cubicBezTo>
                    <a:cubicBezTo>
                      <a:pt x="671" y="4830"/>
                      <a:pt x="691" y="5284"/>
                      <a:pt x="888" y="5698"/>
                    </a:cubicBezTo>
                    <a:cubicBezTo>
                      <a:pt x="1026" y="5934"/>
                      <a:pt x="1144" y="6171"/>
                      <a:pt x="1282" y="6388"/>
                    </a:cubicBezTo>
                    <a:cubicBezTo>
                      <a:pt x="1657" y="6960"/>
                      <a:pt x="2130" y="7453"/>
                      <a:pt x="2722" y="7807"/>
                    </a:cubicBezTo>
                    <a:cubicBezTo>
                      <a:pt x="2998" y="7965"/>
                      <a:pt x="3274" y="8123"/>
                      <a:pt x="3550" y="8261"/>
                    </a:cubicBezTo>
                    <a:cubicBezTo>
                      <a:pt x="3944" y="8517"/>
                      <a:pt x="4417" y="8635"/>
                      <a:pt x="4890" y="8596"/>
                    </a:cubicBezTo>
                    <a:cubicBezTo>
                      <a:pt x="4969" y="8596"/>
                      <a:pt x="5068" y="8596"/>
                      <a:pt x="5166" y="8596"/>
                    </a:cubicBezTo>
                    <a:cubicBezTo>
                      <a:pt x="5383" y="8616"/>
                      <a:pt x="5620" y="8576"/>
                      <a:pt x="5817" y="8478"/>
                    </a:cubicBezTo>
                    <a:cubicBezTo>
                      <a:pt x="5994" y="8419"/>
                      <a:pt x="6172" y="8359"/>
                      <a:pt x="6369" y="8300"/>
                    </a:cubicBezTo>
                    <a:close/>
                    <a:moveTo>
                      <a:pt x="8005" y="6723"/>
                    </a:moveTo>
                    <a:cubicBezTo>
                      <a:pt x="8222" y="6546"/>
                      <a:pt x="8321" y="6250"/>
                      <a:pt x="8242" y="5994"/>
                    </a:cubicBezTo>
                    <a:cubicBezTo>
                      <a:pt x="8025" y="6171"/>
                      <a:pt x="7926" y="6447"/>
                      <a:pt x="8005" y="6723"/>
                    </a:cubicBezTo>
                    <a:close/>
                    <a:moveTo>
                      <a:pt x="8242" y="5087"/>
                    </a:moveTo>
                    <a:lnTo>
                      <a:pt x="8222" y="5087"/>
                    </a:lnTo>
                    <a:lnTo>
                      <a:pt x="8222" y="5540"/>
                    </a:lnTo>
                    <a:lnTo>
                      <a:pt x="8242" y="5540"/>
                    </a:lnTo>
                    <a:close/>
                    <a:moveTo>
                      <a:pt x="7552" y="7453"/>
                    </a:moveTo>
                    <a:lnTo>
                      <a:pt x="7374" y="7709"/>
                    </a:lnTo>
                    <a:cubicBezTo>
                      <a:pt x="7552" y="7669"/>
                      <a:pt x="7650" y="7630"/>
                      <a:pt x="7571" y="7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0"/>
              <p:cNvSpPr/>
              <p:nvPr/>
            </p:nvSpPr>
            <p:spPr>
              <a:xfrm flipH="1">
                <a:off x="6839408" y="1278881"/>
                <a:ext cx="26086" cy="45056"/>
              </a:xfrm>
              <a:custGeom>
                <a:avLst/>
                <a:gdLst/>
                <a:ahLst/>
                <a:cxnLst/>
                <a:rect l="l" t="t" r="r" b="b"/>
                <a:pathLst>
                  <a:path w="1085" h="1874" extrusionOk="0">
                    <a:moveTo>
                      <a:pt x="1084" y="99"/>
                    </a:moveTo>
                    <a:cubicBezTo>
                      <a:pt x="887" y="454"/>
                      <a:pt x="730" y="710"/>
                      <a:pt x="592" y="1006"/>
                    </a:cubicBezTo>
                    <a:cubicBezTo>
                      <a:pt x="473" y="1282"/>
                      <a:pt x="394" y="1538"/>
                      <a:pt x="276" y="1874"/>
                    </a:cubicBezTo>
                    <a:cubicBezTo>
                      <a:pt x="178" y="1775"/>
                      <a:pt x="79" y="1736"/>
                      <a:pt x="59" y="1657"/>
                    </a:cubicBezTo>
                    <a:cubicBezTo>
                      <a:pt x="20" y="1499"/>
                      <a:pt x="0" y="1341"/>
                      <a:pt x="40" y="1164"/>
                    </a:cubicBezTo>
                    <a:cubicBezTo>
                      <a:pt x="138" y="789"/>
                      <a:pt x="316" y="434"/>
                      <a:pt x="572" y="139"/>
                    </a:cubicBezTo>
                    <a:cubicBezTo>
                      <a:pt x="651" y="79"/>
                      <a:pt x="749" y="20"/>
                      <a:pt x="868" y="20"/>
                    </a:cubicBezTo>
                    <a:cubicBezTo>
                      <a:pt x="907" y="1"/>
                      <a:pt x="986" y="60"/>
                      <a:pt x="1084"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0"/>
              <p:cNvSpPr/>
              <p:nvPr/>
            </p:nvSpPr>
            <p:spPr>
              <a:xfrm flipH="1">
                <a:off x="6531303" y="1359928"/>
                <a:ext cx="15195" cy="39838"/>
              </a:xfrm>
              <a:custGeom>
                <a:avLst/>
                <a:gdLst/>
                <a:ahLst/>
                <a:cxnLst/>
                <a:rect l="l" t="t" r="r" b="b"/>
                <a:pathLst>
                  <a:path w="632" h="1657" extrusionOk="0">
                    <a:moveTo>
                      <a:pt x="217" y="1657"/>
                    </a:moveTo>
                    <a:cubicBezTo>
                      <a:pt x="59" y="1282"/>
                      <a:pt x="0" y="868"/>
                      <a:pt x="59" y="454"/>
                    </a:cubicBezTo>
                    <a:cubicBezTo>
                      <a:pt x="79" y="356"/>
                      <a:pt x="138" y="257"/>
                      <a:pt x="217" y="178"/>
                    </a:cubicBezTo>
                    <a:cubicBezTo>
                      <a:pt x="355" y="40"/>
                      <a:pt x="493" y="1"/>
                      <a:pt x="552" y="80"/>
                    </a:cubicBezTo>
                    <a:cubicBezTo>
                      <a:pt x="631" y="178"/>
                      <a:pt x="592" y="277"/>
                      <a:pt x="552" y="395"/>
                    </a:cubicBezTo>
                    <a:cubicBezTo>
                      <a:pt x="513" y="533"/>
                      <a:pt x="493" y="691"/>
                      <a:pt x="473" y="829"/>
                    </a:cubicBezTo>
                    <a:cubicBezTo>
                      <a:pt x="454" y="1046"/>
                      <a:pt x="434" y="1282"/>
                      <a:pt x="395" y="1499"/>
                    </a:cubicBezTo>
                    <a:cubicBezTo>
                      <a:pt x="375" y="1558"/>
                      <a:pt x="296" y="1578"/>
                      <a:pt x="217" y="1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0"/>
              <p:cNvSpPr/>
              <p:nvPr/>
            </p:nvSpPr>
            <p:spPr>
              <a:xfrm flipH="1">
                <a:off x="6808129" y="1273207"/>
                <a:ext cx="20869" cy="27985"/>
              </a:xfrm>
              <a:custGeom>
                <a:avLst/>
                <a:gdLst/>
                <a:ahLst/>
                <a:cxnLst/>
                <a:rect l="l" t="t" r="r" b="b"/>
                <a:pathLst>
                  <a:path w="868" h="1164" extrusionOk="0">
                    <a:moveTo>
                      <a:pt x="0" y="1104"/>
                    </a:moveTo>
                    <a:cubicBezTo>
                      <a:pt x="59" y="789"/>
                      <a:pt x="178" y="473"/>
                      <a:pt x="335" y="177"/>
                    </a:cubicBezTo>
                    <a:cubicBezTo>
                      <a:pt x="394" y="59"/>
                      <a:pt x="513" y="0"/>
                      <a:pt x="651" y="0"/>
                    </a:cubicBezTo>
                    <a:cubicBezTo>
                      <a:pt x="730" y="0"/>
                      <a:pt x="789" y="39"/>
                      <a:pt x="848" y="99"/>
                    </a:cubicBezTo>
                    <a:cubicBezTo>
                      <a:pt x="868" y="158"/>
                      <a:pt x="868" y="237"/>
                      <a:pt x="848" y="296"/>
                    </a:cubicBezTo>
                    <a:cubicBezTo>
                      <a:pt x="730" y="493"/>
                      <a:pt x="611" y="670"/>
                      <a:pt x="513" y="867"/>
                    </a:cubicBezTo>
                    <a:cubicBezTo>
                      <a:pt x="414" y="1045"/>
                      <a:pt x="197" y="1163"/>
                      <a:pt x="0" y="1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0"/>
              <p:cNvSpPr/>
              <p:nvPr/>
            </p:nvSpPr>
            <p:spPr>
              <a:xfrm flipH="1">
                <a:off x="6546955" y="1355672"/>
                <a:ext cx="14714" cy="33203"/>
              </a:xfrm>
              <a:custGeom>
                <a:avLst/>
                <a:gdLst/>
                <a:ahLst/>
                <a:cxnLst/>
                <a:rect l="l" t="t" r="r" b="b"/>
                <a:pathLst>
                  <a:path w="612" h="1381" extrusionOk="0">
                    <a:moveTo>
                      <a:pt x="237" y="1380"/>
                    </a:moveTo>
                    <a:cubicBezTo>
                      <a:pt x="59" y="1223"/>
                      <a:pt x="0" y="1026"/>
                      <a:pt x="40" y="809"/>
                    </a:cubicBezTo>
                    <a:cubicBezTo>
                      <a:pt x="99" y="552"/>
                      <a:pt x="197" y="316"/>
                      <a:pt x="316" y="79"/>
                    </a:cubicBezTo>
                    <a:cubicBezTo>
                      <a:pt x="355" y="20"/>
                      <a:pt x="434" y="0"/>
                      <a:pt x="493" y="20"/>
                    </a:cubicBezTo>
                    <a:cubicBezTo>
                      <a:pt x="552" y="40"/>
                      <a:pt x="592" y="119"/>
                      <a:pt x="592" y="198"/>
                    </a:cubicBezTo>
                    <a:cubicBezTo>
                      <a:pt x="612" y="257"/>
                      <a:pt x="592" y="296"/>
                      <a:pt x="572" y="355"/>
                    </a:cubicBezTo>
                    <a:cubicBezTo>
                      <a:pt x="493" y="631"/>
                      <a:pt x="414" y="888"/>
                      <a:pt x="336" y="1164"/>
                    </a:cubicBezTo>
                    <a:cubicBezTo>
                      <a:pt x="316" y="1242"/>
                      <a:pt x="276" y="1302"/>
                      <a:pt x="237" y="13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3" name="Google Shape;723;p30"/>
            <p:cNvGrpSpPr/>
            <p:nvPr/>
          </p:nvGrpSpPr>
          <p:grpSpPr>
            <a:xfrm rot="616930" flipH="1">
              <a:off x="7608769" y="1037910"/>
              <a:ext cx="542531" cy="566648"/>
              <a:chOff x="5236350" y="592059"/>
              <a:chExt cx="666939" cy="696319"/>
            </a:xfrm>
          </p:grpSpPr>
          <p:sp>
            <p:nvSpPr>
              <p:cNvPr id="724" name="Google Shape;724;p30"/>
              <p:cNvSpPr/>
              <p:nvPr/>
            </p:nvSpPr>
            <p:spPr>
              <a:xfrm flipH="1">
                <a:off x="5248681" y="613865"/>
                <a:ext cx="641817" cy="653187"/>
              </a:xfrm>
              <a:custGeom>
                <a:avLst/>
                <a:gdLst/>
                <a:ahLst/>
                <a:cxnLst/>
                <a:rect l="l" t="t" r="r" b="b"/>
                <a:pathLst>
                  <a:path w="26695" h="27168" extrusionOk="0">
                    <a:moveTo>
                      <a:pt x="26616" y="14156"/>
                    </a:moveTo>
                    <a:cubicBezTo>
                      <a:pt x="26694" y="14767"/>
                      <a:pt x="26694" y="15378"/>
                      <a:pt x="26616" y="15989"/>
                    </a:cubicBezTo>
                    <a:cubicBezTo>
                      <a:pt x="26280" y="15989"/>
                      <a:pt x="25945" y="16127"/>
                      <a:pt x="25630" y="15871"/>
                    </a:cubicBezTo>
                    <a:cubicBezTo>
                      <a:pt x="25551" y="15832"/>
                      <a:pt x="25472" y="15812"/>
                      <a:pt x="25374" y="15832"/>
                    </a:cubicBezTo>
                    <a:lnTo>
                      <a:pt x="24822" y="15832"/>
                    </a:lnTo>
                    <a:cubicBezTo>
                      <a:pt x="24565" y="15832"/>
                      <a:pt x="24506" y="15891"/>
                      <a:pt x="24467" y="16147"/>
                    </a:cubicBezTo>
                    <a:cubicBezTo>
                      <a:pt x="24467" y="16246"/>
                      <a:pt x="24447" y="16344"/>
                      <a:pt x="24408" y="16443"/>
                    </a:cubicBezTo>
                    <a:cubicBezTo>
                      <a:pt x="24289" y="16699"/>
                      <a:pt x="24230" y="16975"/>
                      <a:pt x="24270" y="17271"/>
                    </a:cubicBezTo>
                    <a:cubicBezTo>
                      <a:pt x="24309" y="17507"/>
                      <a:pt x="24250" y="17783"/>
                      <a:pt x="24112" y="17981"/>
                    </a:cubicBezTo>
                    <a:cubicBezTo>
                      <a:pt x="24092" y="18000"/>
                      <a:pt x="24092" y="18020"/>
                      <a:pt x="24092" y="18040"/>
                    </a:cubicBezTo>
                    <a:cubicBezTo>
                      <a:pt x="24053" y="18335"/>
                      <a:pt x="23994" y="18651"/>
                      <a:pt x="23875" y="18947"/>
                    </a:cubicBezTo>
                    <a:cubicBezTo>
                      <a:pt x="23796" y="19282"/>
                      <a:pt x="23639" y="19597"/>
                      <a:pt x="23422" y="19873"/>
                    </a:cubicBezTo>
                    <a:cubicBezTo>
                      <a:pt x="23284" y="20011"/>
                      <a:pt x="23185" y="20169"/>
                      <a:pt x="23106" y="20366"/>
                    </a:cubicBezTo>
                    <a:cubicBezTo>
                      <a:pt x="22988" y="20642"/>
                      <a:pt x="22830" y="20898"/>
                      <a:pt x="22614" y="21115"/>
                    </a:cubicBezTo>
                    <a:cubicBezTo>
                      <a:pt x="22515" y="21214"/>
                      <a:pt x="22436" y="21332"/>
                      <a:pt x="22357" y="21450"/>
                    </a:cubicBezTo>
                    <a:cubicBezTo>
                      <a:pt x="22495" y="21825"/>
                      <a:pt x="22653" y="22200"/>
                      <a:pt x="22771" y="22574"/>
                    </a:cubicBezTo>
                    <a:cubicBezTo>
                      <a:pt x="22909" y="22929"/>
                      <a:pt x="23008" y="23304"/>
                      <a:pt x="23126" y="23639"/>
                    </a:cubicBezTo>
                    <a:cubicBezTo>
                      <a:pt x="23087" y="23698"/>
                      <a:pt x="23067" y="23737"/>
                      <a:pt x="23047" y="23737"/>
                    </a:cubicBezTo>
                    <a:cubicBezTo>
                      <a:pt x="22712" y="23934"/>
                      <a:pt x="22397" y="24151"/>
                      <a:pt x="22101" y="24388"/>
                    </a:cubicBezTo>
                    <a:cubicBezTo>
                      <a:pt x="22002" y="24447"/>
                      <a:pt x="21884" y="24486"/>
                      <a:pt x="21766" y="24506"/>
                    </a:cubicBezTo>
                    <a:cubicBezTo>
                      <a:pt x="21707" y="24506"/>
                      <a:pt x="21628" y="24486"/>
                      <a:pt x="21588" y="24447"/>
                    </a:cubicBezTo>
                    <a:cubicBezTo>
                      <a:pt x="21371" y="24092"/>
                      <a:pt x="20997" y="23974"/>
                      <a:pt x="20681" y="23757"/>
                    </a:cubicBezTo>
                    <a:cubicBezTo>
                      <a:pt x="20543" y="23678"/>
                      <a:pt x="20445" y="23560"/>
                      <a:pt x="20425" y="23402"/>
                    </a:cubicBezTo>
                    <a:cubicBezTo>
                      <a:pt x="20405" y="23264"/>
                      <a:pt x="20287" y="23166"/>
                      <a:pt x="20129" y="23185"/>
                    </a:cubicBezTo>
                    <a:lnTo>
                      <a:pt x="19696" y="23185"/>
                    </a:lnTo>
                    <a:cubicBezTo>
                      <a:pt x="19499" y="23402"/>
                      <a:pt x="19242" y="23560"/>
                      <a:pt x="18947" y="23639"/>
                    </a:cubicBezTo>
                    <a:cubicBezTo>
                      <a:pt x="18611" y="23777"/>
                      <a:pt x="18276" y="23954"/>
                      <a:pt x="17941" y="24072"/>
                    </a:cubicBezTo>
                    <a:cubicBezTo>
                      <a:pt x="17685" y="24171"/>
                      <a:pt x="17429" y="24250"/>
                      <a:pt x="17172" y="24309"/>
                    </a:cubicBezTo>
                    <a:cubicBezTo>
                      <a:pt x="16896" y="24329"/>
                      <a:pt x="16600" y="24388"/>
                      <a:pt x="16344" y="24486"/>
                    </a:cubicBezTo>
                    <a:cubicBezTo>
                      <a:pt x="16285" y="24506"/>
                      <a:pt x="16206" y="24506"/>
                      <a:pt x="16147" y="24506"/>
                    </a:cubicBezTo>
                    <a:cubicBezTo>
                      <a:pt x="15772" y="24427"/>
                      <a:pt x="15477" y="24703"/>
                      <a:pt x="15122" y="24743"/>
                    </a:cubicBezTo>
                    <a:cubicBezTo>
                      <a:pt x="15063" y="24743"/>
                      <a:pt x="15004" y="24861"/>
                      <a:pt x="14984" y="24940"/>
                    </a:cubicBezTo>
                    <a:cubicBezTo>
                      <a:pt x="14964" y="25019"/>
                      <a:pt x="14964" y="25098"/>
                      <a:pt x="14964" y="25177"/>
                    </a:cubicBezTo>
                    <a:cubicBezTo>
                      <a:pt x="14984" y="25472"/>
                      <a:pt x="14944" y="25748"/>
                      <a:pt x="14826" y="26005"/>
                    </a:cubicBezTo>
                    <a:cubicBezTo>
                      <a:pt x="14767" y="26162"/>
                      <a:pt x="14747" y="26340"/>
                      <a:pt x="14767" y="26497"/>
                    </a:cubicBezTo>
                    <a:cubicBezTo>
                      <a:pt x="14747" y="26872"/>
                      <a:pt x="14708" y="26892"/>
                      <a:pt x="14353" y="26931"/>
                    </a:cubicBezTo>
                    <a:cubicBezTo>
                      <a:pt x="14195" y="26951"/>
                      <a:pt x="14018" y="26990"/>
                      <a:pt x="13860" y="27049"/>
                    </a:cubicBezTo>
                    <a:cubicBezTo>
                      <a:pt x="13545" y="27128"/>
                      <a:pt x="13229" y="27168"/>
                      <a:pt x="12934" y="27128"/>
                    </a:cubicBezTo>
                    <a:cubicBezTo>
                      <a:pt x="12835" y="26675"/>
                      <a:pt x="12756" y="26281"/>
                      <a:pt x="12638" y="25867"/>
                    </a:cubicBezTo>
                    <a:cubicBezTo>
                      <a:pt x="12539" y="25453"/>
                      <a:pt x="12421" y="25078"/>
                      <a:pt x="12303" y="24664"/>
                    </a:cubicBezTo>
                    <a:cubicBezTo>
                      <a:pt x="11908" y="24782"/>
                      <a:pt x="11494" y="24743"/>
                      <a:pt x="11120" y="24585"/>
                    </a:cubicBezTo>
                    <a:cubicBezTo>
                      <a:pt x="10725" y="24427"/>
                      <a:pt x="10331" y="24309"/>
                      <a:pt x="9937" y="24151"/>
                    </a:cubicBezTo>
                    <a:cubicBezTo>
                      <a:pt x="9917" y="24151"/>
                      <a:pt x="9917" y="24132"/>
                      <a:pt x="9897" y="24132"/>
                    </a:cubicBezTo>
                    <a:cubicBezTo>
                      <a:pt x="9503" y="24191"/>
                      <a:pt x="9247" y="23954"/>
                      <a:pt x="8951" y="23737"/>
                    </a:cubicBezTo>
                    <a:cubicBezTo>
                      <a:pt x="8813" y="23599"/>
                      <a:pt x="8636" y="23501"/>
                      <a:pt x="8439" y="23481"/>
                    </a:cubicBezTo>
                    <a:cubicBezTo>
                      <a:pt x="8281" y="23481"/>
                      <a:pt x="8143" y="23323"/>
                      <a:pt x="8005" y="23225"/>
                    </a:cubicBezTo>
                    <a:cubicBezTo>
                      <a:pt x="7867" y="23146"/>
                      <a:pt x="7768" y="23067"/>
                      <a:pt x="7630" y="22988"/>
                    </a:cubicBezTo>
                    <a:cubicBezTo>
                      <a:pt x="7433" y="22870"/>
                      <a:pt x="7197" y="22870"/>
                      <a:pt x="7019" y="23008"/>
                    </a:cubicBezTo>
                    <a:cubicBezTo>
                      <a:pt x="6960" y="23028"/>
                      <a:pt x="6920" y="23047"/>
                      <a:pt x="6901" y="23087"/>
                    </a:cubicBezTo>
                    <a:cubicBezTo>
                      <a:pt x="6546" y="23560"/>
                      <a:pt x="5974" y="23816"/>
                      <a:pt x="5619" y="24289"/>
                    </a:cubicBezTo>
                    <a:cubicBezTo>
                      <a:pt x="5540" y="24348"/>
                      <a:pt x="5462" y="24427"/>
                      <a:pt x="5363" y="24486"/>
                    </a:cubicBezTo>
                    <a:cubicBezTo>
                      <a:pt x="5067" y="24329"/>
                      <a:pt x="4811" y="24112"/>
                      <a:pt x="4594" y="23875"/>
                    </a:cubicBezTo>
                    <a:cubicBezTo>
                      <a:pt x="4436" y="23678"/>
                      <a:pt x="4239" y="23501"/>
                      <a:pt x="4042" y="23343"/>
                    </a:cubicBezTo>
                    <a:cubicBezTo>
                      <a:pt x="4121" y="23087"/>
                      <a:pt x="4220" y="22830"/>
                      <a:pt x="4358" y="22594"/>
                    </a:cubicBezTo>
                    <a:cubicBezTo>
                      <a:pt x="4496" y="22377"/>
                      <a:pt x="4594" y="22121"/>
                      <a:pt x="4653" y="21864"/>
                    </a:cubicBezTo>
                    <a:cubicBezTo>
                      <a:pt x="4712" y="21608"/>
                      <a:pt x="4811" y="21352"/>
                      <a:pt x="4910" y="21115"/>
                    </a:cubicBezTo>
                    <a:cubicBezTo>
                      <a:pt x="5008" y="20879"/>
                      <a:pt x="5008" y="20800"/>
                      <a:pt x="4811" y="20721"/>
                    </a:cubicBezTo>
                    <a:cubicBezTo>
                      <a:pt x="4594" y="20622"/>
                      <a:pt x="4436" y="20425"/>
                      <a:pt x="4397" y="20189"/>
                    </a:cubicBezTo>
                    <a:cubicBezTo>
                      <a:pt x="4338" y="19913"/>
                      <a:pt x="4200" y="19637"/>
                      <a:pt x="4022" y="19439"/>
                    </a:cubicBezTo>
                    <a:cubicBezTo>
                      <a:pt x="3727" y="19085"/>
                      <a:pt x="3648" y="18651"/>
                      <a:pt x="3431" y="18276"/>
                    </a:cubicBezTo>
                    <a:cubicBezTo>
                      <a:pt x="3490" y="17862"/>
                      <a:pt x="3155" y="17567"/>
                      <a:pt x="3214" y="17153"/>
                    </a:cubicBezTo>
                    <a:cubicBezTo>
                      <a:pt x="3234" y="16975"/>
                      <a:pt x="3096" y="16877"/>
                      <a:pt x="2918" y="16877"/>
                    </a:cubicBezTo>
                    <a:cubicBezTo>
                      <a:pt x="2780" y="16857"/>
                      <a:pt x="2642" y="16896"/>
                      <a:pt x="2544" y="16975"/>
                    </a:cubicBezTo>
                    <a:cubicBezTo>
                      <a:pt x="2327" y="17113"/>
                      <a:pt x="2090" y="17212"/>
                      <a:pt x="1854" y="17231"/>
                    </a:cubicBezTo>
                    <a:cubicBezTo>
                      <a:pt x="1617" y="17291"/>
                      <a:pt x="1361" y="17271"/>
                      <a:pt x="1144" y="17192"/>
                    </a:cubicBezTo>
                    <a:cubicBezTo>
                      <a:pt x="967" y="17113"/>
                      <a:pt x="789" y="17054"/>
                      <a:pt x="592" y="16995"/>
                    </a:cubicBezTo>
                    <a:lnTo>
                      <a:pt x="1" y="15378"/>
                    </a:lnTo>
                    <a:cubicBezTo>
                      <a:pt x="60" y="15181"/>
                      <a:pt x="237" y="15023"/>
                      <a:pt x="454" y="15004"/>
                    </a:cubicBezTo>
                    <a:cubicBezTo>
                      <a:pt x="750" y="14925"/>
                      <a:pt x="1026" y="14747"/>
                      <a:pt x="1361" y="14747"/>
                    </a:cubicBezTo>
                    <a:cubicBezTo>
                      <a:pt x="1578" y="14728"/>
                      <a:pt x="1775" y="14609"/>
                      <a:pt x="1913" y="14432"/>
                    </a:cubicBezTo>
                    <a:cubicBezTo>
                      <a:pt x="1972" y="14333"/>
                      <a:pt x="2011" y="14215"/>
                      <a:pt x="2011" y="14097"/>
                    </a:cubicBezTo>
                    <a:cubicBezTo>
                      <a:pt x="2011" y="13840"/>
                      <a:pt x="2011" y="13564"/>
                      <a:pt x="2011" y="13288"/>
                    </a:cubicBezTo>
                    <a:cubicBezTo>
                      <a:pt x="1992" y="13111"/>
                      <a:pt x="2031" y="12934"/>
                      <a:pt x="2071" y="12756"/>
                    </a:cubicBezTo>
                    <a:cubicBezTo>
                      <a:pt x="2189" y="12441"/>
                      <a:pt x="2228" y="12125"/>
                      <a:pt x="2209" y="11810"/>
                    </a:cubicBezTo>
                    <a:cubicBezTo>
                      <a:pt x="2189" y="11494"/>
                      <a:pt x="2228" y="11179"/>
                      <a:pt x="2327" y="10863"/>
                    </a:cubicBezTo>
                    <a:cubicBezTo>
                      <a:pt x="2386" y="10686"/>
                      <a:pt x="2406" y="10469"/>
                      <a:pt x="2406" y="10272"/>
                    </a:cubicBezTo>
                    <a:cubicBezTo>
                      <a:pt x="2386" y="10075"/>
                      <a:pt x="2445" y="9878"/>
                      <a:pt x="2603" y="9720"/>
                    </a:cubicBezTo>
                    <a:cubicBezTo>
                      <a:pt x="2642" y="9681"/>
                      <a:pt x="2682" y="9621"/>
                      <a:pt x="2721" y="9562"/>
                    </a:cubicBezTo>
                    <a:cubicBezTo>
                      <a:pt x="2780" y="9483"/>
                      <a:pt x="2761" y="9365"/>
                      <a:pt x="2702" y="9286"/>
                    </a:cubicBezTo>
                    <a:cubicBezTo>
                      <a:pt x="2623" y="9227"/>
                      <a:pt x="2524" y="9168"/>
                      <a:pt x="2465" y="9109"/>
                    </a:cubicBezTo>
                    <a:cubicBezTo>
                      <a:pt x="2209" y="8853"/>
                      <a:pt x="1972" y="8596"/>
                      <a:pt x="1775" y="8301"/>
                    </a:cubicBezTo>
                    <a:cubicBezTo>
                      <a:pt x="1578" y="8005"/>
                      <a:pt x="1361" y="7729"/>
                      <a:pt x="1144" y="7453"/>
                    </a:cubicBezTo>
                    <a:cubicBezTo>
                      <a:pt x="947" y="7216"/>
                      <a:pt x="907" y="6881"/>
                      <a:pt x="1065" y="6605"/>
                    </a:cubicBezTo>
                    <a:cubicBezTo>
                      <a:pt x="1223" y="6290"/>
                      <a:pt x="1420" y="5954"/>
                      <a:pt x="1834" y="5876"/>
                    </a:cubicBezTo>
                    <a:cubicBezTo>
                      <a:pt x="1913" y="5856"/>
                      <a:pt x="1972" y="5777"/>
                      <a:pt x="2051" y="5738"/>
                    </a:cubicBezTo>
                    <a:cubicBezTo>
                      <a:pt x="2189" y="5659"/>
                      <a:pt x="2386" y="5678"/>
                      <a:pt x="2524" y="5777"/>
                    </a:cubicBezTo>
                    <a:cubicBezTo>
                      <a:pt x="2800" y="6053"/>
                      <a:pt x="3194" y="6152"/>
                      <a:pt x="3530" y="6290"/>
                    </a:cubicBezTo>
                    <a:cubicBezTo>
                      <a:pt x="3628" y="6349"/>
                      <a:pt x="3727" y="6388"/>
                      <a:pt x="3806" y="6408"/>
                    </a:cubicBezTo>
                    <a:cubicBezTo>
                      <a:pt x="3944" y="6447"/>
                      <a:pt x="4062" y="6487"/>
                      <a:pt x="4200" y="6506"/>
                    </a:cubicBezTo>
                    <a:cubicBezTo>
                      <a:pt x="4811" y="6526"/>
                      <a:pt x="4811" y="6526"/>
                      <a:pt x="5225" y="6053"/>
                    </a:cubicBezTo>
                    <a:cubicBezTo>
                      <a:pt x="5560" y="5678"/>
                      <a:pt x="5895" y="5324"/>
                      <a:pt x="6211" y="4929"/>
                    </a:cubicBezTo>
                    <a:cubicBezTo>
                      <a:pt x="6349" y="4693"/>
                      <a:pt x="6585" y="4535"/>
                      <a:pt x="6842" y="4456"/>
                    </a:cubicBezTo>
                    <a:cubicBezTo>
                      <a:pt x="6980" y="4397"/>
                      <a:pt x="7118" y="4318"/>
                      <a:pt x="7216" y="4220"/>
                    </a:cubicBezTo>
                    <a:cubicBezTo>
                      <a:pt x="7512" y="4042"/>
                      <a:pt x="7847" y="4022"/>
                      <a:pt x="8143" y="3865"/>
                    </a:cubicBezTo>
                    <a:cubicBezTo>
                      <a:pt x="8399" y="3746"/>
                      <a:pt x="8478" y="3648"/>
                      <a:pt x="8399" y="3411"/>
                    </a:cubicBezTo>
                    <a:cubicBezTo>
                      <a:pt x="8320" y="3175"/>
                      <a:pt x="8261" y="2938"/>
                      <a:pt x="8222" y="2701"/>
                    </a:cubicBezTo>
                    <a:cubicBezTo>
                      <a:pt x="8123" y="2347"/>
                      <a:pt x="8261" y="1992"/>
                      <a:pt x="8064" y="1676"/>
                    </a:cubicBezTo>
                    <a:cubicBezTo>
                      <a:pt x="8064" y="1381"/>
                      <a:pt x="8025" y="1065"/>
                      <a:pt x="8064" y="769"/>
                    </a:cubicBezTo>
                    <a:cubicBezTo>
                      <a:pt x="8064" y="493"/>
                      <a:pt x="8281" y="257"/>
                      <a:pt x="8577" y="237"/>
                    </a:cubicBezTo>
                    <a:cubicBezTo>
                      <a:pt x="8695" y="217"/>
                      <a:pt x="8833" y="178"/>
                      <a:pt x="8951" y="139"/>
                    </a:cubicBezTo>
                    <a:cubicBezTo>
                      <a:pt x="9267" y="40"/>
                      <a:pt x="9582" y="1"/>
                      <a:pt x="9917" y="60"/>
                    </a:cubicBezTo>
                    <a:cubicBezTo>
                      <a:pt x="10016" y="355"/>
                      <a:pt x="10134" y="651"/>
                      <a:pt x="10233" y="947"/>
                    </a:cubicBezTo>
                    <a:cubicBezTo>
                      <a:pt x="10311" y="1144"/>
                      <a:pt x="10430" y="1341"/>
                      <a:pt x="10568" y="1499"/>
                    </a:cubicBezTo>
                    <a:cubicBezTo>
                      <a:pt x="10785" y="1716"/>
                      <a:pt x="10903" y="2011"/>
                      <a:pt x="10883" y="2327"/>
                    </a:cubicBezTo>
                    <a:cubicBezTo>
                      <a:pt x="11021" y="2544"/>
                      <a:pt x="11258" y="2662"/>
                      <a:pt x="11514" y="2682"/>
                    </a:cubicBezTo>
                    <a:cubicBezTo>
                      <a:pt x="11652" y="2682"/>
                      <a:pt x="11790" y="2820"/>
                      <a:pt x="11928" y="2820"/>
                    </a:cubicBezTo>
                    <a:cubicBezTo>
                      <a:pt x="12066" y="2820"/>
                      <a:pt x="12204" y="2721"/>
                      <a:pt x="12342" y="2682"/>
                    </a:cubicBezTo>
                    <a:cubicBezTo>
                      <a:pt x="12460" y="2662"/>
                      <a:pt x="12579" y="2662"/>
                      <a:pt x="12697" y="2682"/>
                    </a:cubicBezTo>
                    <a:lnTo>
                      <a:pt x="15260" y="2682"/>
                    </a:lnTo>
                    <a:cubicBezTo>
                      <a:pt x="15398" y="2682"/>
                      <a:pt x="15536" y="2682"/>
                      <a:pt x="15654" y="2662"/>
                    </a:cubicBezTo>
                    <a:cubicBezTo>
                      <a:pt x="15792" y="2662"/>
                      <a:pt x="15891" y="2563"/>
                      <a:pt x="15910" y="2445"/>
                    </a:cubicBezTo>
                    <a:cubicBezTo>
                      <a:pt x="15950" y="2209"/>
                      <a:pt x="16048" y="1992"/>
                      <a:pt x="16206" y="1814"/>
                    </a:cubicBezTo>
                    <a:cubicBezTo>
                      <a:pt x="16384" y="1558"/>
                      <a:pt x="16502" y="1282"/>
                      <a:pt x="16541" y="986"/>
                    </a:cubicBezTo>
                    <a:cubicBezTo>
                      <a:pt x="16581" y="691"/>
                      <a:pt x="16738" y="415"/>
                      <a:pt x="16995" y="257"/>
                    </a:cubicBezTo>
                    <a:lnTo>
                      <a:pt x="17369" y="257"/>
                    </a:lnTo>
                    <a:cubicBezTo>
                      <a:pt x="17665" y="237"/>
                      <a:pt x="17941" y="296"/>
                      <a:pt x="18197" y="454"/>
                    </a:cubicBezTo>
                    <a:cubicBezTo>
                      <a:pt x="18454" y="612"/>
                      <a:pt x="18730" y="730"/>
                      <a:pt x="19006" y="868"/>
                    </a:cubicBezTo>
                    <a:cubicBezTo>
                      <a:pt x="19025" y="1262"/>
                      <a:pt x="19065" y="1637"/>
                      <a:pt x="18868" y="2011"/>
                    </a:cubicBezTo>
                    <a:cubicBezTo>
                      <a:pt x="18809" y="2189"/>
                      <a:pt x="18809" y="2366"/>
                      <a:pt x="18828" y="2563"/>
                    </a:cubicBezTo>
                    <a:cubicBezTo>
                      <a:pt x="18828" y="2761"/>
                      <a:pt x="18789" y="2958"/>
                      <a:pt x="18710" y="3135"/>
                    </a:cubicBezTo>
                    <a:cubicBezTo>
                      <a:pt x="18651" y="3273"/>
                      <a:pt x="18631" y="3392"/>
                      <a:pt x="18611" y="3530"/>
                    </a:cubicBezTo>
                    <a:cubicBezTo>
                      <a:pt x="18533" y="3825"/>
                      <a:pt x="18710" y="4121"/>
                      <a:pt x="19006" y="4180"/>
                    </a:cubicBezTo>
                    <a:cubicBezTo>
                      <a:pt x="19361" y="4298"/>
                      <a:pt x="19676" y="4515"/>
                      <a:pt x="19913" y="4772"/>
                    </a:cubicBezTo>
                    <a:cubicBezTo>
                      <a:pt x="20129" y="4969"/>
                      <a:pt x="20366" y="5126"/>
                      <a:pt x="20622" y="5264"/>
                    </a:cubicBezTo>
                    <a:cubicBezTo>
                      <a:pt x="20681" y="5284"/>
                      <a:pt x="20760" y="5324"/>
                      <a:pt x="20780" y="5363"/>
                    </a:cubicBezTo>
                    <a:cubicBezTo>
                      <a:pt x="20879" y="5738"/>
                      <a:pt x="21233" y="5856"/>
                      <a:pt x="21450" y="6073"/>
                    </a:cubicBezTo>
                    <a:cubicBezTo>
                      <a:pt x="21608" y="6211"/>
                      <a:pt x="21746" y="6368"/>
                      <a:pt x="21864" y="6526"/>
                    </a:cubicBezTo>
                    <a:cubicBezTo>
                      <a:pt x="21943" y="6644"/>
                      <a:pt x="22042" y="6763"/>
                      <a:pt x="22160" y="6842"/>
                    </a:cubicBezTo>
                    <a:cubicBezTo>
                      <a:pt x="22278" y="6940"/>
                      <a:pt x="22456" y="6920"/>
                      <a:pt x="22515" y="6782"/>
                    </a:cubicBezTo>
                    <a:cubicBezTo>
                      <a:pt x="22633" y="6526"/>
                      <a:pt x="22870" y="6349"/>
                      <a:pt x="23146" y="6290"/>
                    </a:cubicBezTo>
                    <a:cubicBezTo>
                      <a:pt x="23264" y="6230"/>
                      <a:pt x="23363" y="6152"/>
                      <a:pt x="23461" y="6053"/>
                    </a:cubicBezTo>
                    <a:cubicBezTo>
                      <a:pt x="23580" y="5954"/>
                      <a:pt x="23718" y="5895"/>
                      <a:pt x="23875" y="5915"/>
                    </a:cubicBezTo>
                    <a:lnTo>
                      <a:pt x="24841" y="5915"/>
                    </a:lnTo>
                    <a:cubicBezTo>
                      <a:pt x="25176" y="6290"/>
                      <a:pt x="25334" y="6763"/>
                      <a:pt x="25650" y="7157"/>
                    </a:cubicBezTo>
                    <a:cubicBezTo>
                      <a:pt x="25610" y="7275"/>
                      <a:pt x="25512" y="7394"/>
                      <a:pt x="25393" y="7473"/>
                    </a:cubicBezTo>
                    <a:cubicBezTo>
                      <a:pt x="25117" y="7670"/>
                      <a:pt x="24881" y="7946"/>
                      <a:pt x="24703" y="8241"/>
                    </a:cubicBezTo>
                    <a:cubicBezTo>
                      <a:pt x="24585" y="8458"/>
                      <a:pt x="24427" y="8636"/>
                      <a:pt x="24270" y="8793"/>
                    </a:cubicBezTo>
                    <a:cubicBezTo>
                      <a:pt x="24072" y="8971"/>
                      <a:pt x="24033" y="9247"/>
                      <a:pt x="24171" y="9483"/>
                    </a:cubicBezTo>
                    <a:cubicBezTo>
                      <a:pt x="24348" y="9858"/>
                      <a:pt x="24506" y="10272"/>
                      <a:pt x="24664" y="10666"/>
                    </a:cubicBezTo>
                    <a:cubicBezTo>
                      <a:pt x="24684" y="10765"/>
                      <a:pt x="24684" y="10863"/>
                      <a:pt x="24684" y="10982"/>
                    </a:cubicBezTo>
                    <a:cubicBezTo>
                      <a:pt x="24684" y="11061"/>
                      <a:pt x="24684" y="11159"/>
                      <a:pt x="24723" y="11218"/>
                    </a:cubicBezTo>
                    <a:cubicBezTo>
                      <a:pt x="24920" y="11415"/>
                      <a:pt x="24881" y="11652"/>
                      <a:pt x="24881" y="11889"/>
                    </a:cubicBezTo>
                    <a:lnTo>
                      <a:pt x="24881" y="13288"/>
                    </a:lnTo>
                    <a:lnTo>
                      <a:pt x="24881" y="13604"/>
                    </a:lnTo>
                    <a:cubicBezTo>
                      <a:pt x="24900" y="13880"/>
                      <a:pt x="24960" y="13959"/>
                      <a:pt x="25236" y="13978"/>
                    </a:cubicBezTo>
                    <a:lnTo>
                      <a:pt x="25748" y="13978"/>
                    </a:lnTo>
                    <a:cubicBezTo>
                      <a:pt x="25886" y="13959"/>
                      <a:pt x="26044" y="13998"/>
                      <a:pt x="26162" y="14077"/>
                    </a:cubicBezTo>
                    <a:cubicBezTo>
                      <a:pt x="26241" y="14136"/>
                      <a:pt x="26320" y="14156"/>
                      <a:pt x="26399" y="14176"/>
                    </a:cubicBezTo>
                    <a:cubicBezTo>
                      <a:pt x="26478" y="14176"/>
                      <a:pt x="26556" y="14156"/>
                      <a:pt x="26616" y="14156"/>
                    </a:cubicBezTo>
                    <a:close/>
                    <a:moveTo>
                      <a:pt x="7315" y="21786"/>
                    </a:moveTo>
                    <a:cubicBezTo>
                      <a:pt x="7197" y="21786"/>
                      <a:pt x="7078" y="21786"/>
                      <a:pt x="7058" y="21983"/>
                    </a:cubicBezTo>
                    <a:cubicBezTo>
                      <a:pt x="7354" y="22495"/>
                      <a:pt x="7867" y="22653"/>
                      <a:pt x="8439" y="22692"/>
                    </a:cubicBezTo>
                    <a:cubicBezTo>
                      <a:pt x="8458" y="22692"/>
                      <a:pt x="8498" y="22692"/>
                      <a:pt x="8517" y="22673"/>
                    </a:cubicBezTo>
                    <a:cubicBezTo>
                      <a:pt x="8577" y="22633"/>
                      <a:pt x="8616" y="22594"/>
                      <a:pt x="8636" y="22535"/>
                    </a:cubicBezTo>
                    <a:cubicBezTo>
                      <a:pt x="8636" y="22515"/>
                      <a:pt x="8596" y="22436"/>
                      <a:pt x="8557" y="22416"/>
                    </a:cubicBezTo>
                    <a:cubicBezTo>
                      <a:pt x="8399" y="22357"/>
                      <a:pt x="8222" y="22318"/>
                      <a:pt x="8044" y="22259"/>
                    </a:cubicBezTo>
                    <a:cubicBezTo>
                      <a:pt x="7729" y="22200"/>
                      <a:pt x="7473" y="22022"/>
                      <a:pt x="7295" y="21786"/>
                    </a:cubicBezTo>
                    <a:cubicBezTo>
                      <a:pt x="7433" y="21825"/>
                      <a:pt x="7551" y="21845"/>
                      <a:pt x="7689" y="21884"/>
                    </a:cubicBezTo>
                    <a:cubicBezTo>
                      <a:pt x="7808" y="21904"/>
                      <a:pt x="7926" y="21904"/>
                      <a:pt x="8025" y="21884"/>
                    </a:cubicBezTo>
                    <a:cubicBezTo>
                      <a:pt x="8103" y="21845"/>
                      <a:pt x="8143" y="21805"/>
                      <a:pt x="8163" y="21746"/>
                    </a:cubicBezTo>
                    <a:cubicBezTo>
                      <a:pt x="8163" y="21687"/>
                      <a:pt x="8103" y="21628"/>
                      <a:pt x="8084" y="21569"/>
                    </a:cubicBezTo>
                    <a:cubicBezTo>
                      <a:pt x="8064" y="21549"/>
                      <a:pt x="8025" y="21529"/>
                      <a:pt x="7985" y="21529"/>
                    </a:cubicBezTo>
                    <a:cubicBezTo>
                      <a:pt x="7768" y="21510"/>
                      <a:pt x="7571" y="21431"/>
                      <a:pt x="7413" y="21293"/>
                    </a:cubicBezTo>
                    <a:cubicBezTo>
                      <a:pt x="7354" y="21253"/>
                      <a:pt x="7295" y="21234"/>
                      <a:pt x="7236" y="21214"/>
                    </a:cubicBezTo>
                    <a:cubicBezTo>
                      <a:pt x="7197" y="21194"/>
                      <a:pt x="7157" y="21214"/>
                      <a:pt x="7137" y="21234"/>
                    </a:cubicBezTo>
                    <a:cubicBezTo>
                      <a:pt x="7118" y="21253"/>
                      <a:pt x="7078" y="21332"/>
                      <a:pt x="7078" y="21352"/>
                    </a:cubicBezTo>
                    <a:cubicBezTo>
                      <a:pt x="7157" y="21510"/>
                      <a:pt x="7236" y="21648"/>
                      <a:pt x="7315" y="21786"/>
                    </a:cubicBezTo>
                    <a:close/>
                    <a:moveTo>
                      <a:pt x="20366" y="13367"/>
                    </a:moveTo>
                    <a:lnTo>
                      <a:pt x="20366" y="12973"/>
                    </a:lnTo>
                    <a:cubicBezTo>
                      <a:pt x="20366" y="12658"/>
                      <a:pt x="20346" y="12322"/>
                      <a:pt x="20327" y="12007"/>
                    </a:cubicBezTo>
                    <a:cubicBezTo>
                      <a:pt x="20110" y="11751"/>
                      <a:pt x="20189" y="11396"/>
                      <a:pt x="20129" y="11100"/>
                    </a:cubicBezTo>
                    <a:cubicBezTo>
                      <a:pt x="20070" y="10824"/>
                      <a:pt x="19991" y="10568"/>
                      <a:pt x="19893" y="10331"/>
                    </a:cubicBezTo>
                    <a:cubicBezTo>
                      <a:pt x="19735" y="9976"/>
                      <a:pt x="19538" y="9641"/>
                      <a:pt x="19301" y="9345"/>
                    </a:cubicBezTo>
                    <a:cubicBezTo>
                      <a:pt x="18927" y="8813"/>
                      <a:pt x="18473" y="8340"/>
                      <a:pt x="17981" y="7906"/>
                    </a:cubicBezTo>
                    <a:cubicBezTo>
                      <a:pt x="17724" y="7670"/>
                      <a:pt x="17350" y="7532"/>
                      <a:pt x="17251" y="7118"/>
                    </a:cubicBezTo>
                    <a:cubicBezTo>
                      <a:pt x="17231" y="7058"/>
                      <a:pt x="17133" y="6999"/>
                      <a:pt x="17054" y="6960"/>
                    </a:cubicBezTo>
                    <a:cubicBezTo>
                      <a:pt x="16876" y="6842"/>
                      <a:pt x="16699" y="6723"/>
                      <a:pt x="16502" y="6605"/>
                    </a:cubicBezTo>
                    <a:cubicBezTo>
                      <a:pt x="16265" y="6428"/>
                      <a:pt x="15950" y="6349"/>
                      <a:pt x="15654" y="6368"/>
                    </a:cubicBezTo>
                    <a:cubicBezTo>
                      <a:pt x="15398" y="6408"/>
                      <a:pt x="15142" y="6368"/>
                      <a:pt x="14905" y="6250"/>
                    </a:cubicBezTo>
                    <a:cubicBezTo>
                      <a:pt x="14787" y="6191"/>
                      <a:pt x="14649" y="6171"/>
                      <a:pt x="14511" y="6171"/>
                    </a:cubicBezTo>
                    <a:cubicBezTo>
                      <a:pt x="13880" y="6171"/>
                      <a:pt x="13249" y="6171"/>
                      <a:pt x="12598" y="6171"/>
                    </a:cubicBezTo>
                    <a:cubicBezTo>
                      <a:pt x="12480" y="6171"/>
                      <a:pt x="12342" y="6191"/>
                      <a:pt x="12204" y="6230"/>
                    </a:cubicBezTo>
                    <a:cubicBezTo>
                      <a:pt x="11928" y="6309"/>
                      <a:pt x="11652" y="6428"/>
                      <a:pt x="11356" y="6526"/>
                    </a:cubicBezTo>
                    <a:cubicBezTo>
                      <a:pt x="11080" y="6625"/>
                      <a:pt x="10725" y="6723"/>
                      <a:pt x="10410" y="6822"/>
                    </a:cubicBezTo>
                    <a:cubicBezTo>
                      <a:pt x="9937" y="6940"/>
                      <a:pt x="9483" y="7137"/>
                      <a:pt x="9089" y="7433"/>
                    </a:cubicBezTo>
                    <a:cubicBezTo>
                      <a:pt x="8813" y="7689"/>
                      <a:pt x="8537" y="7926"/>
                      <a:pt x="8241" y="8123"/>
                    </a:cubicBezTo>
                    <a:cubicBezTo>
                      <a:pt x="8163" y="8182"/>
                      <a:pt x="8084" y="8261"/>
                      <a:pt x="8025" y="8360"/>
                    </a:cubicBezTo>
                    <a:cubicBezTo>
                      <a:pt x="7808" y="8715"/>
                      <a:pt x="7591" y="9069"/>
                      <a:pt x="7374" y="9424"/>
                    </a:cubicBezTo>
                    <a:cubicBezTo>
                      <a:pt x="7058" y="9996"/>
                      <a:pt x="6999" y="10666"/>
                      <a:pt x="6743" y="11277"/>
                    </a:cubicBezTo>
                    <a:cubicBezTo>
                      <a:pt x="6723" y="11396"/>
                      <a:pt x="6704" y="11494"/>
                      <a:pt x="6723" y="11613"/>
                    </a:cubicBezTo>
                    <a:cubicBezTo>
                      <a:pt x="6723" y="11751"/>
                      <a:pt x="6704" y="11889"/>
                      <a:pt x="6644" y="12007"/>
                    </a:cubicBezTo>
                    <a:cubicBezTo>
                      <a:pt x="6526" y="12244"/>
                      <a:pt x="6487" y="12520"/>
                      <a:pt x="6506" y="12796"/>
                    </a:cubicBezTo>
                    <a:lnTo>
                      <a:pt x="6506" y="13801"/>
                    </a:lnTo>
                    <a:cubicBezTo>
                      <a:pt x="6506" y="14038"/>
                      <a:pt x="6546" y="14274"/>
                      <a:pt x="6625" y="14491"/>
                    </a:cubicBezTo>
                    <a:cubicBezTo>
                      <a:pt x="6782" y="14846"/>
                      <a:pt x="6881" y="15220"/>
                      <a:pt x="6920" y="15595"/>
                    </a:cubicBezTo>
                    <a:cubicBezTo>
                      <a:pt x="6920" y="15674"/>
                      <a:pt x="6940" y="15733"/>
                      <a:pt x="6980" y="15792"/>
                    </a:cubicBezTo>
                    <a:cubicBezTo>
                      <a:pt x="7197" y="16206"/>
                      <a:pt x="7394" y="16640"/>
                      <a:pt x="7650" y="17034"/>
                    </a:cubicBezTo>
                    <a:cubicBezTo>
                      <a:pt x="7887" y="17429"/>
                      <a:pt x="8301" y="17744"/>
                      <a:pt x="8517" y="18197"/>
                    </a:cubicBezTo>
                    <a:cubicBezTo>
                      <a:pt x="8537" y="18237"/>
                      <a:pt x="8596" y="18296"/>
                      <a:pt x="8636" y="18335"/>
                    </a:cubicBezTo>
                    <a:cubicBezTo>
                      <a:pt x="8853" y="18552"/>
                      <a:pt x="9050" y="18789"/>
                      <a:pt x="9286" y="18986"/>
                    </a:cubicBezTo>
                    <a:cubicBezTo>
                      <a:pt x="9483" y="19183"/>
                      <a:pt x="9720" y="19361"/>
                      <a:pt x="9957" y="19499"/>
                    </a:cubicBezTo>
                    <a:cubicBezTo>
                      <a:pt x="10193" y="19597"/>
                      <a:pt x="10410" y="19735"/>
                      <a:pt x="10607" y="19873"/>
                    </a:cubicBezTo>
                    <a:cubicBezTo>
                      <a:pt x="10903" y="20070"/>
                      <a:pt x="11238" y="20189"/>
                      <a:pt x="11593" y="20189"/>
                    </a:cubicBezTo>
                    <a:cubicBezTo>
                      <a:pt x="11731" y="20189"/>
                      <a:pt x="11869" y="20208"/>
                      <a:pt x="11987" y="20267"/>
                    </a:cubicBezTo>
                    <a:cubicBezTo>
                      <a:pt x="12244" y="20366"/>
                      <a:pt x="12500" y="20405"/>
                      <a:pt x="12776" y="20386"/>
                    </a:cubicBezTo>
                    <a:lnTo>
                      <a:pt x="13643" y="20386"/>
                    </a:lnTo>
                    <a:cubicBezTo>
                      <a:pt x="13821" y="20386"/>
                      <a:pt x="13998" y="20346"/>
                      <a:pt x="14156" y="20267"/>
                    </a:cubicBezTo>
                    <a:cubicBezTo>
                      <a:pt x="14491" y="20070"/>
                      <a:pt x="14846" y="19972"/>
                      <a:pt x="15220" y="19991"/>
                    </a:cubicBezTo>
                    <a:cubicBezTo>
                      <a:pt x="15634" y="20031"/>
                      <a:pt x="16009" y="19735"/>
                      <a:pt x="16423" y="19755"/>
                    </a:cubicBezTo>
                    <a:cubicBezTo>
                      <a:pt x="16462" y="19755"/>
                      <a:pt x="16522" y="19696"/>
                      <a:pt x="16561" y="19676"/>
                    </a:cubicBezTo>
                    <a:cubicBezTo>
                      <a:pt x="17034" y="19479"/>
                      <a:pt x="17468" y="19183"/>
                      <a:pt x="17843" y="18809"/>
                    </a:cubicBezTo>
                    <a:cubicBezTo>
                      <a:pt x="17862" y="18789"/>
                      <a:pt x="17882" y="18769"/>
                      <a:pt x="17921" y="18749"/>
                    </a:cubicBezTo>
                    <a:cubicBezTo>
                      <a:pt x="18257" y="18552"/>
                      <a:pt x="18473" y="18217"/>
                      <a:pt x="18769" y="17981"/>
                    </a:cubicBezTo>
                    <a:cubicBezTo>
                      <a:pt x="18848" y="17921"/>
                      <a:pt x="18907" y="17823"/>
                      <a:pt x="18947" y="17724"/>
                    </a:cubicBezTo>
                    <a:cubicBezTo>
                      <a:pt x="19006" y="17567"/>
                      <a:pt x="19124" y="17409"/>
                      <a:pt x="19262" y="17291"/>
                    </a:cubicBezTo>
                    <a:cubicBezTo>
                      <a:pt x="19479" y="17054"/>
                      <a:pt x="19637" y="16778"/>
                      <a:pt x="19735" y="16482"/>
                    </a:cubicBezTo>
                    <a:cubicBezTo>
                      <a:pt x="19873" y="15970"/>
                      <a:pt x="20169" y="15496"/>
                      <a:pt x="20208" y="14944"/>
                    </a:cubicBezTo>
                    <a:cubicBezTo>
                      <a:pt x="20327" y="14688"/>
                      <a:pt x="20386" y="14412"/>
                      <a:pt x="20346" y="14116"/>
                    </a:cubicBezTo>
                    <a:cubicBezTo>
                      <a:pt x="20366" y="13860"/>
                      <a:pt x="20366" y="13624"/>
                      <a:pt x="20366" y="13367"/>
                    </a:cubicBezTo>
                    <a:close/>
                    <a:moveTo>
                      <a:pt x="24072" y="14984"/>
                    </a:moveTo>
                    <a:cubicBezTo>
                      <a:pt x="24033" y="15043"/>
                      <a:pt x="23994" y="15122"/>
                      <a:pt x="23974" y="15201"/>
                    </a:cubicBezTo>
                    <a:cubicBezTo>
                      <a:pt x="23954" y="15398"/>
                      <a:pt x="23954" y="15615"/>
                      <a:pt x="23934" y="15812"/>
                    </a:cubicBezTo>
                    <a:cubicBezTo>
                      <a:pt x="23915" y="15950"/>
                      <a:pt x="23895" y="16108"/>
                      <a:pt x="23836" y="16246"/>
                    </a:cubicBezTo>
                    <a:cubicBezTo>
                      <a:pt x="23540" y="16817"/>
                      <a:pt x="23402" y="17468"/>
                      <a:pt x="23047" y="18020"/>
                    </a:cubicBezTo>
                    <a:cubicBezTo>
                      <a:pt x="23028" y="18059"/>
                      <a:pt x="23008" y="18099"/>
                      <a:pt x="23008" y="18158"/>
                    </a:cubicBezTo>
                    <a:cubicBezTo>
                      <a:pt x="23028" y="18237"/>
                      <a:pt x="23047" y="18296"/>
                      <a:pt x="23087" y="18375"/>
                    </a:cubicBezTo>
                    <a:cubicBezTo>
                      <a:pt x="23284" y="18296"/>
                      <a:pt x="23442" y="18138"/>
                      <a:pt x="23540" y="17941"/>
                    </a:cubicBezTo>
                    <a:cubicBezTo>
                      <a:pt x="23856" y="17350"/>
                      <a:pt x="24092" y="16739"/>
                      <a:pt x="24289" y="16088"/>
                    </a:cubicBezTo>
                    <a:cubicBezTo>
                      <a:pt x="24368" y="15733"/>
                      <a:pt x="24329" y="15358"/>
                      <a:pt x="24171" y="15023"/>
                    </a:cubicBezTo>
                    <a:cubicBezTo>
                      <a:pt x="24171" y="15023"/>
                      <a:pt x="24151" y="15004"/>
                      <a:pt x="24072" y="14984"/>
                    </a:cubicBezTo>
                    <a:close/>
                    <a:moveTo>
                      <a:pt x="23166" y="9306"/>
                    </a:moveTo>
                    <a:cubicBezTo>
                      <a:pt x="23284" y="9483"/>
                      <a:pt x="23323" y="9681"/>
                      <a:pt x="23323" y="9897"/>
                    </a:cubicBezTo>
                    <a:cubicBezTo>
                      <a:pt x="23323" y="10095"/>
                      <a:pt x="23343" y="10292"/>
                      <a:pt x="23343" y="10489"/>
                    </a:cubicBezTo>
                    <a:cubicBezTo>
                      <a:pt x="23343" y="10548"/>
                      <a:pt x="23343" y="10587"/>
                      <a:pt x="23382" y="10647"/>
                    </a:cubicBezTo>
                    <a:cubicBezTo>
                      <a:pt x="23402" y="10686"/>
                      <a:pt x="23461" y="10725"/>
                      <a:pt x="23520" y="10745"/>
                    </a:cubicBezTo>
                    <a:cubicBezTo>
                      <a:pt x="23560" y="10745"/>
                      <a:pt x="23619" y="10706"/>
                      <a:pt x="23639" y="10666"/>
                    </a:cubicBezTo>
                    <a:cubicBezTo>
                      <a:pt x="23658" y="10607"/>
                      <a:pt x="23658" y="10568"/>
                      <a:pt x="23658" y="10509"/>
                    </a:cubicBezTo>
                    <a:cubicBezTo>
                      <a:pt x="23737" y="9996"/>
                      <a:pt x="23678" y="9483"/>
                      <a:pt x="23481" y="8991"/>
                    </a:cubicBezTo>
                    <a:cubicBezTo>
                      <a:pt x="23422" y="8853"/>
                      <a:pt x="23402" y="8715"/>
                      <a:pt x="23185" y="8774"/>
                    </a:cubicBezTo>
                    <a:cubicBezTo>
                      <a:pt x="23146" y="8774"/>
                      <a:pt x="23087" y="8695"/>
                      <a:pt x="23047" y="8655"/>
                    </a:cubicBezTo>
                    <a:cubicBezTo>
                      <a:pt x="22909" y="8537"/>
                      <a:pt x="22771" y="8557"/>
                      <a:pt x="22732" y="8715"/>
                    </a:cubicBezTo>
                    <a:cubicBezTo>
                      <a:pt x="22653" y="9089"/>
                      <a:pt x="22633" y="9483"/>
                      <a:pt x="22712" y="9858"/>
                    </a:cubicBezTo>
                    <a:cubicBezTo>
                      <a:pt x="22712" y="9917"/>
                      <a:pt x="22811" y="9996"/>
                      <a:pt x="22870" y="10016"/>
                    </a:cubicBezTo>
                    <a:cubicBezTo>
                      <a:pt x="22988" y="10035"/>
                      <a:pt x="23087" y="9976"/>
                      <a:pt x="23087" y="9858"/>
                    </a:cubicBezTo>
                    <a:cubicBezTo>
                      <a:pt x="23126" y="9700"/>
                      <a:pt x="23146" y="9562"/>
                      <a:pt x="23166" y="9286"/>
                    </a:cubicBezTo>
                    <a:close/>
                    <a:moveTo>
                      <a:pt x="8931" y="6014"/>
                    </a:moveTo>
                    <a:cubicBezTo>
                      <a:pt x="8793" y="5876"/>
                      <a:pt x="8695" y="5836"/>
                      <a:pt x="8577" y="5915"/>
                    </a:cubicBezTo>
                    <a:cubicBezTo>
                      <a:pt x="8419" y="5994"/>
                      <a:pt x="8281" y="6073"/>
                      <a:pt x="8163" y="6171"/>
                    </a:cubicBezTo>
                    <a:cubicBezTo>
                      <a:pt x="7709" y="6506"/>
                      <a:pt x="7295" y="6861"/>
                      <a:pt x="6861" y="7196"/>
                    </a:cubicBezTo>
                    <a:cubicBezTo>
                      <a:pt x="6605" y="7433"/>
                      <a:pt x="6408" y="7709"/>
                      <a:pt x="6309" y="8025"/>
                    </a:cubicBezTo>
                    <a:cubicBezTo>
                      <a:pt x="6290" y="8103"/>
                      <a:pt x="6250" y="8241"/>
                      <a:pt x="6428" y="8241"/>
                    </a:cubicBezTo>
                    <a:cubicBezTo>
                      <a:pt x="6704" y="7867"/>
                      <a:pt x="7039" y="7512"/>
                      <a:pt x="7433" y="7236"/>
                    </a:cubicBezTo>
                    <a:cubicBezTo>
                      <a:pt x="7827" y="6940"/>
                      <a:pt x="8241" y="6644"/>
                      <a:pt x="8636" y="6329"/>
                    </a:cubicBezTo>
                    <a:cubicBezTo>
                      <a:pt x="8734" y="6230"/>
                      <a:pt x="8833" y="6132"/>
                      <a:pt x="8931" y="6014"/>
                    </a:cubicBezTo>
                    <a:close/>
                    <a:moveTo>
                      <a:pt x="17448" y="20051"/>
                    </a:moveTo>
                    <a:cubicBezTo>
                      <a:pt x="17271" y="20149"/>
                      <a:pt x="17093" y="20248"/>
                      <a:pt x="16916" y="20346"/>
                    </a:cubicBezTo>
                    <a:cubicBezTo>
                      <a:pt x="16502" y="20622"/>
                      <a:pt x="16088" y="20898"/>
                      <a:pt x="15575" y="20958"/>
                    </a:cubicBezTo>
                    <a:cubicBezTo>
                      <a:pt x="15516" y="20958"/>
                      <a:pt x="15477" y="20977"/>
                      <a:pt x="15437" y="21017"/>
                    </a:cubicBezTo>
                    <a:cubicBezTo>
                      <a:pt x="15398" y="21036"/>
                      <a:pt x="15358" y="21076"/>
                      <a:pt x="15358" y="21115"/>
                    </a:cubicBezTo>
                    <a:cubicBezTo>
                      <a:pt x="15358" y="21174"/>
                      <a:pt x="15398" y="21214"/>
                      <a:pt x="15437" y="21234"/>
                    </a:cubicBezTo>
                    <a:cubicBezTo>
                      <a:pt x="15674" y="21332"/>
                      <a:pt x="15970" y="21332"/>
                      <a:pt x="16206" y="21214"/>
                    </a:cubicBezTo>
                    <a:cubicBezTo>
                      <a:pt x="16443" y="21115"/>
                      <a:pt x="16699" y="20997"/>
                      <a:pt x="16916" y="20859"/>
                    </a:cubicBezTo>
                    <a:cubicBezTo>
                      <a:pt x="17133" y="20721"/>
                      <a:pt x="17310" y="20563"/>
                      <a:pt x="17507" y="20405"/>
                    </a:cubicBezTo>
                    <a:cubicBezTo>
                      <a:pt x="17586" y="20307"/>
                      <a:pt x="17626" y="20189"/>
                      <a:pt x="17448" y="20051"/>
                    </a:cubicBezTo>
                    <a:close/>
                    <a:moveTo>
                      <a:pt x="5383" y="9937"/>
                    </a:moveTo>
                    <a:cubicBezTo>
                      <a:pt x="5264" y="9976"/>
                      <a:pt x="5186" y="10095"/>
                      <a:pt x="5186" y="10213"/>
                    </a:cubicBezTo>
                    <a:cubicBezTo>
                      <a:pt x="5107" y="10686"/>
                      <a:pt x="4969" y="11159"/>
                      <a:pt x="4811" y="11613"/>
                    </a:cubicBezTo>
                    <a:cubicBezTo>
                      <a:pt x="4772" y="11751"/>
                      <a:pt x="4791" y="11869"/>
                      <a:pt x="4811" y="12007"/>
                    </a:cubicBezTo>
                    <a:cubicBezTo>
                      <a:pt x="4811" y="12046"/>
                      <a:pt x="4910" y="12086"/>
                      <a:pt x="4969" y="12106"/>
                    </a:cubicBezTo>
                    <a:cubicBezTo>
                      <a:pt x="5028" y="12106"/>
                      <a:pt x="5067" y="12086"/>
                      <a:pt x="5087" y="12046"/>
                    </a:cubicBezTo>
                    <a:cubicBezTo>
                      <a:pt x="5166" y="11889"/>
                      <a:pt x="5245" y="11731"/>
                      <a:pt x="5304" y="11573"/>
                    </a:cubicBezTo>
                    <a:cubicBezTo>
                      <a:pt x="5442" y="11218"/>
                      <a:pt x="5540" y="10844"/>
                      <a:pt x="5560" y="10469"/>
                    </a:cubicBezTo>
                    <a:cubicBezTo>
                      <a:pt x="5600" y="10252"/>
                      <a:pt x="5600" y="10055"/>
                      <a:pt x="5383" y="9937"/>
                    </a:cubicBezTo>
                    <a:close/>
                    <a:moveTo>
                      <a:pt x="18079" y="23047"/>
                    </a:moveTo>
                    <a:lnTo>
                      <a:pt x="17843" y="23106"/>
                    </a:lnTo>
                    <a:cubicBezTo>
                      <a:pt x="17231" y="23323"/>
                      <a:pt x="16620" y="23501"/>
                      <a:pt x="16009" y="23639"/>
                    </a:cubicBezTo>
                    <a:cubicBezTo>
                      <a:pt x="15634" y="23737"/>
                      <a:pt x="15260" y="23856"/>
                      <a:pt x="14925" y="24013"/>
                    </a:cubicBezTo>
                    <a:cubicBezTo>
                      <a:pt x="14866" y="24033"/>
                      <a:pt x="14826" y="24092"/>
                      <a:pt x="14747" y="24171"/>
                    </a:cubicBezTo>
                    <a:cubicBezTo>
                      <a:pt x="14925" y="24250"/>
                      <a:pt x="15102" y="24250"/>
                      <a:pt x="15260" y="24171"/>
                    </a:cubicBezTo>
                    <a:cubicBezTo>
                      <a:pt x="15654" y="24033"/>
                      <a:pt x="16029" y="23915"/>
                      <a:pt x="16423" y="23836"/>
                    </a:cubicBezTo>
                    <a:cubicBezTo>
                      <a:pt x="16955" y="23678"/>
                      <a:pt x="17468" y="23481"/>
                      <a:pt x="17981" y="23284"/>
                    </a:cubicBezTo>
                    <a:cubicBezTo>
                      <a:pt x="18040" y="23284"/>
                      <a:pt x="18079" y="23244"/>
                      <a:pt x="18099" y="23205"/>
                    </a:cubicBezTo>
                    <a:cubicBezTo>
                      <a:pt x="18099" y="23166"/>
                      <a:pt x="18099" y="23106"/>
                      <a:pt x="18079" y="23047"/>
                    </a:cubicBezTo>
                    <a:close/>
                    <a:moveTo>
                      <a:pt x="20445" y="8103"/>
                    </a:moveTo>
                    <a:cubicBezTo>
                      <a:pt x="20405" y="8084"/>
                      <a:pt x="20366" y="8084"/>
                      <a:pt x="20327" y="8064"/>
                    </a:cubicBezTo>
                    <a:cubicBezTo>
                      <a:pt x="20189" y="8025"/>
                      <a:pt x="20051" y="8163"/>
                      <a:pt x="20090" y="8301"/>
                    </a:cubicBezTo>
                    <a:cubicBezTo>
                      <a:pt x="20090" y="8360"/>
                      <a:pt x="20110" y="8399"/>
                      <a:pt x="20110" y="8439"/>
                    </a:cubicBezTo>
                    <a:cubicBezTo>
                      <a:pt x="20208" y="8833"/>
                      <a:pt x="20405" y="9188"/>
                      <a:pt x="20484" y="9582"/>
                    </a:cubicBezTo>
                    <a:cubicBezTo>
                      <a:pt x="20524" y="9720"/>
                      <a:pt x="20642" y="9838"/>
                      <a:pt x="20780" y="9878"/>
                    </a:cubicBezTo>
                    <a:cubicBezTo>
                      <a:pt x="20859" y="9897"/>
                      <a:pt x="20918" y="9897"/>
                      <a:pt x="20977" y="9858"/>
                    </a:cubicBezTo>
                    <a:cubicBezTo>
                      <a:pt x="21017" y="9838"/>
                      <a:pt x="21036" y="9779"/>
                      <a:pt x="21017" y="9740"/>
                    </a:cubicBezTo>
                    <a:cubicBezTo>
                      <a:pt x="20977" y="9483"/>
                      <a:pt x="20918" y="9247"/>
                      <a:pt x="20839" y="9030"/>
                    </a:cubicBezTo>
                    <a:cubicBezTo>
                      <a:pt x="20760" y="8715"/>
                      <a:pt x="20583" y="8419"/>
                      <a:pt x="20445" y="8103"/>
                    </a:cubicBezTo>
                    <a:close/>
                    <a:moveTo>
                      <a:pt x="10666" y="20938"/>
                    </a:moveTo>
                    <a:cubicBezTo>
                      <a:pt x="10923" y="21096"/>
                      <a:pt x="11139" y="21214"/>
                      <a:pt x="11356" y="21332"/>
                    </a:cubicBezTo>
                    <a:cubicBezTo>
                      <a:pt x="11691" y="21529"/>
                      <a:pt x="12086" y="21588"/>
                      <a:pt x="12460" y="21490"/>
                    </a:cubicBezTo>
                    <a:cubicBezTo>
                      <a:pt x="12618" y="21490"/>
                      <a:pt x="12776" y="21450"/>
                      <a:pt x="12894" y="21332"/>
                    </a:cubicBezTo>
                    <a:cubicBezTo>
                      <a:pt x="12874" y="21293"/>
                      <a:pt x="12855" y="21253"/>
                      <a:pt x="12835" y="21234"/>
                    </a:cubicBezTo>
                    <a:cubicBezTo>
                      <a:pt x="12658" y="21174"/>
                      <a:pt x="12460" y="21115"/>
                      <a:pt x="12263" y="21115"/>
                    </a:cubicBezTo>
                    <a:cubicBezTo>
                      <a:pt x="11948" y="21115"/>
                      <a:pt x="11632" y="21036"/>
                      <a:pt x="11376" y="20859"/>
                    </a:cubicBezTo>
                    <a:cubicBezTo>
                      <a:pt x="11297" y="20820"/>
                      <a:pt x="11218" y="20780"/>
                      <a:pt x="11159" y="20760"/>
                    </a:cubicBezTo>
                    <a:cubicBezTo>
                      <a:pt x="11061" y="20721"/>
                      <a:pt x="10982" y="20721"/>
                      <a:pt x="10903" y="20760"/>
                    </a:cubicBezTo>
                    <a:cubicBezTo>
                      <a:pt x="10824" y="20800"/>
                      <a:pt x="10745" y="20879"/>
                      <a:pt x="10666" y="20938"/>
                    </a:cubicBezTo>
                    <a:close/>
                    <a:moveTo>
                      <a:pt x="20031" y="18986"/>
                    </a:moveTo>
                    <a:cubicBezTo>
                      <a:pt x="20307" y="18907"/>
                      <a:pt x="20524" y="18690"/>
                      <a:pt x="20603" y="18434"/>
                    </a:cubicBezTo>
                    <a:cubicBezTo>
                      <a:pt x="20681" y="18178"/>
                      <a:pt x="20819" y="17941"/>
                      <a:pt x="20997" y="17744"/>
                    </a:cubicBezTo>
                    <a:cubicBezTo>
                      <a:pt x="21056" y="17685"/>
                      <a:pt x="21076" y="17626"/>
                      <a:pt x="21076" y="17567"/>
                    </a:cubicBezTo>
                    <a:cubicBezTo>
                      <a:pt x="21115" y="17409"/>
                      <a:pt x="21056" y="17310"/>
                      <a:pt x="20859" y="17212"/>
                    </a:cubicBezTo>
                    <a:cubicBezTo>
                      <a:pt x="20405" y="17626"/>
                      <a:pt x="20267" y="18197"/>
                      <a:pt x="19972" y="18690"/>
                    </a:cubicBezTo>
                    <a:cubicBezTo>
                      <a:pt x="19952" y="18749"/>
                      <a:pt x="20011" y="18868"/>
                      <a:pt x="20031" y="18986"/>
                    </a:cubicBezTo>
                    <a:close/>
                    <a:moveTo>
                      <a:pt x="18414" y="6388"/>
                    </a:moveTo>
                    <a:cubicBezTo>
                      <a:pt x="18631" y="6644"/>
                      <a:pt x="18809" y="6881"/>
                      <a:pt x="19006" y="7118"/>
                    </a:cubicBezTo>
                    <a:cubicBezTo>
                      <a:pt x="19124" y="7256"/>
                      <a:pt x="19223" y="7413"/>
                      <a:pt x="19321" y="7551"/>
                    </a:cubicBezTo>
                    <a:cubicBezTo>
                      <a:pt x="19380" y="7630"/>
                      <a:pt x="19479" y="7650"/>
                      <a:pt x="19558" y="7611"/>
                    </a:cubicBezTo>
                    <a:cubicBezTo>
                      <a:pt x="19656" y="7571"/>
                      <a:pt x="19715" y="7473"/>
                      <a:pt x="19696" y="7354"/>
                    </a:cubicBezTo>
                    <a:cubicBezTo>
                      <a:pt x="19696" y="7275"/>
                      <a:pt x="19656" y="7196"/>
                      <a:pt x="19617" y="7118"/>
                    </a:cubicBezTo>
                    <a:cubicBezTo>
                      <a:pt x="19420" y="6881"/>
                      <a:pt x="19223" y="6625"/>
                      <a:pt x="19045" y="6368"/>
                    </a:cubicBezTo>
                    <a:cubicBezTo>
                      <a:pt x="18947" y="6250"/>
                      <a:pt x="18828" y="6191"/>
                      <a:pt x="18690" y="6211"/>
                    </a:cubicBezTo>
                    <a:cubicBezTo>
                      <a:pt x="18552" y="6171"/>
                      <a:pt x="18434" y="6250"/>
                      <a:pt x="18414" y="6388"/>
                    </a:cubicBezTo>
                    <a:close/>
                    <a:moveTo>
                      <a:pt x="15733" y="5008"/>
                    </a:moveTo>
                    <a:cubicBezTo>
                      <a:pt x="15575" y="5028"/>
                      <a:pt x="15398" y="5048"/>
                      <a:pt x="15240" y="5087"/>
                    </a:cubicBezTo>
                    <a:cubicBezTo>
                      <a:pt x="15201" y="5087"/>
                      <a:pt x="15161" y="5166"/>
                      <a:pt x="15161" y="5205"/>
                    </a:cubicBezTo>
                    <a:cubicBezTo>
                      <a:pt x="15181" y="5264"/>
                      <a:pt x="15201" y="5304"/>
                      <a:pt x="15240" y="5324"/>
                    </a:cubicBezTo>
                    <a:cubicBezTo>
                      <a:pt x="15358" y="5363"/>
                      <a:pt x="15477" y="5383"/>
                      <a:pt x="15595" y="5383"/>
                    </a:cubicBezTo>
                    <a:cubicBezTo>
                      <a:pt x="15910" y="5363"/>
                      <a:pt x="16226" y="5481"/>
                      <a:pt x="16462" y="5718"/>
                    </a:cubicBezTo>
                    <a:cubicBezTo>
                      <a:pt x="16541" y="5777"/>
                      <a:pt x="16640" y="5856"/>
                      <a:pt x="16758" y="5895"/>
                    </a:cubicBezTo>
                    <a:cubicBezTo>
                      <a:pt x="16817" y="5935"/>
                      <a:pt x="16876" y="5954"/>
                      <a:pt x="16936" y="5935"/>
                    </a:cubicBezTo>
                    <a:cubicBezTo>
                      <a:pt x="16995" y="5915"/>
                      <a:pt x="17054" y="5876"/>
                      <a:pt x="17093" y="5836"/>
                    </a:cubicBezTo>
                    <a:cubicBezTo>
                      <a:pt x="17113" y="5777"/>
                      <a:pt x="17093" y="5738"/>
                      <a:pt x="17054" y="5698"/>
                    </a:cubicBezTo>
                    <a:cubicBezTo>
                      <a:pt x="16916" y="5560"/>
                      <a:pt x="16758" y="5422"/>
                      <a:pt x="16600" y="5304"/>
                    </a:cubicBezTo>
                    <a:cubicBezTo>
                      <a:pt x="16384" y="5067"/>
                      <a:pt x="16048" y="4969"/>
                      <a:pt x="15733" y="5008"/>
                    </a:cubicBezTo>
                    <a:close/>
                    <a:moveTo>
                      <a:pt x="13308" y="4634"/>
                    </a:moveTo>
                    <a:lnTo>
                      <a:pt x="12539" y="4634"/>
                    </a:lnTo>
                    <a:lnTo>
                      <a:pt x="11494" y="4634"/>
                    </a:lnTo>
                    <a:cubicBezTo>
                      <a:pt x="11356" y="4634"/>
                      <a:pt x="11218" y="4634"/>
                      <a:pt x="11159" y="4811"/>
                    </a:cubicBezTo>
                    <a:cubicBezTo>
                      <a:pt x="11218" y="4949"/>
                      <a:pt x="11356" y="4969"/>
                      <a:pt x="11494" y="4988"/>
                    </a:cubicBezTo>
                    <a:lnTo>
                      <a:pt x="12244" y="4988"/>
                    </a:lnTo>
                    <a:cubicBezTo>
                      <a:pt x="12598" y="4949"/>
                      <a:pt x="12934" y="4969"/>
                      <a:pt x="13269" y="5067"/>
                    </a:cubicBezTo>
                    <a:cubicBezTo>
                      <a:pt x="13407" y="4949"/>
                      <a:pt x="13387" y="4831"/>
                      <a:pt x="13308" y="4634"/>
                    </a:cubicBezTo>
                    <a:close/>
                    <a:moveTo>
                      <a:pt x="21766" y="12184"/>
                    </a:moveTo>
                    <a:cubicBezTo>
                      <a:pt x="21746" y="12046"/>
                      <a:pt x="21726" y="11889"/>
                      <a:pt x="21707" y="11751"/>
                    </a:cubicBezTo>
                    <a:cubicBezTo>
                      <a:pt x="21667" y="11672"/>
                      <a:pt x="21588" y="11613"/>
                      <a:pt x="21509" y="11593"/>
                    </a:cubicBezTo>
                    <a:cubicBezTo>
                      <a:pt x="21411" y="11573"/>
                      <a:pt x="21332" y="11652"/>
                      <a:pt x="21293" y="11751"/>
                    </a:cubicBezTo>
                    <a:cubicBezTo>
                      <a:pt x="21273" y="11770"/>
                      <a:pt x="21253" y="11810"/>
                      <a:pt x="21253" y="11849"/>
                    </a:cubicBezTo>
                    <a:lnTo>
                      <a:pt x="21253" y="12736"/>
                    </a:lnTo>
                    <a:cubicBezTo>
                      <a:pt x="21273" y="12815"/>
                      <a:pt x="21312" y="12894"/>
                      <a:pt x="21352" y="12953"/>
                    </a:cubicBezTo>
                    <a:cubicBezTo>
                      <a:pt x="21431" y="13032"/>
                      <a:pt x="21549" y="13032"/>
                      <a:pt x="21608" y="12953"/>
                    </a:cubicBezTo>
                    <a:cubicBezTo>
                      <a:pt x="21647" y="12894"/>
                      <a:pt x="21687" y="12815"/>
                      <a:pt x="21707" y="12736"/>
                    </a:cubicBezTo>
                    <a:cubicBezTo>
                      <a:pt x="21746" y="12559"/>
                      <a:pt x="21746" y="12401"/>
                      <a:pt x="21766" y="12184"/>
                    </a:cubicBezTo>
                    <a:close/>
                    <a:moveTo>
                      <a:pt x="8931" y="20563"/>
                    </a:moveTo>
                    <a:cubicBezTo>
                      <a:pt x="9050" y="20544"/>
                      <a:pt x="9168" y="20524"/>
                      <a:pt x="9267" y="20484"/>
                    </a:cubicBezTo>
                    <a:cubicBezTo>
                      <a:pt x="9326" y="20445"/>
                      <a:pt x="9365" y="20386"/>
                      <a:pt x="9385" y="20327"/>
                    </a:cubicBezTo>
                    <a:cubicBezTo>
                      <a:pt x="9365" y="20248"/>
                      <a:pt x="9345" y="20189"/>
                      <a:pt x="9286" y="20149"/>
                    </a:cubicBezTo>
                    <a:cubicBezTo>
                      <a:pt x="9247" y="20129"/>
                      <a:pt x="9207" y="20110"/>
                      <a:pt x="9148" y="20090"/>
                    </a:cubicBezTo>
                    <a:cubicBezTo>
                      <a:pt x="8971" y="20070"/>
                      <a:pt x="8813" y="19972"/>
                      <a:pt x="8715" y="19814"/>
                    </a:cubicBezTo>
                    <a:cubicBezTo>
                      <a:pt x="8596" y="19696"/>
                      <a:pt x="8439" y="19617"/>
                      <a:pt x="8261" y="19617"/>
                    </a:cubicBezTo>
                    <a:cubicBezTo>
                      <a:pt x="8163" y="19597"/>
                      <a:pt x="8084" y="19715"/>
                      <a:pt x="8143" y="19814"/>
                    </a:cubicBezTo>
                    <a:cubicBezTo>
                      <a:pt x="8261" y="20031"/>
                      <a:pt x="8419" y="20248"/>
                      <a:pt x="8636" y="20425"/>
                    </a:cubicBezTo>
                    <a:cubicBezTo>
                      <a:pt x="8715" y="20484"/>
                      <a:pt x="8813" y="20524"/>
                      <a:pt x="8931" y="20563"/>
                    </a:cubicBezTo>
                    <a:close/>
                    <a:moveTo>
                      <a:pt x="21490" y="15930"/>
                    </a:moveTo>
                    <a:cubicBezTo>
                      <a:pt x="21707" y="15733"/>
                      <a:pt x="21707" y="15733"/>
                      <a:pt x="21707" y="15634"/>
                    </a:cubicBezTo>
                    <a:cubicBezTo>
                      <a:pt x="21707" y="15378"/>
                      <a:pt x="21687" y="15102"/>
                      <a:pt x="21687" y="14846"/>
                    </a:cubicBezTo>
                    <a:cubicBezTo>
                      <a:pt x="21667" y="14787"/>
                      <a:pt x="21647" y="14747"/>
                      <a:pt x="21628" y="14708"/>
                    </a:cubicBezTo>
                    <a:cubicBezTo>
                      <a:pt x="21588" y="14668"/>
                      <a:pt x="21529" y="14629"/>
                      <a:pt x="21490" y="14629"/>
                    </a:cubicBezTo>
                    <a:cubicBezTo>
                      <a:pt x="21431" y="14649"/>
                      <a:pt x="21391" y="14668"/>
                      <a:pt x="21332" y="14708"/>
                    </a:cubicBezTo>
                    <a:cubicBezTo>
                      <a:pt x="21312" y="14747"/>
                      <a:pt x="21293" y="14767"/>
                      <a:pt x="21293" y="14806"/>
                    </a:cubicBezTo>
                    <a:cubicBezTo>
                      <a:pt x="21273" y="15102"/>
                      <a:pt x="21253" y="15398"/>
                      <a:pt x="21273" y="15694"/>
                    </a:cubicBezTo>
                    <a:cubicBezTo>
                      <a:pt x="21273" y="15812"/>
                      <a:pt x="21371" y="15930"/>
                      <a:pt x="21490" y="15930"/>
                    </a:cubicBezTo>
                    <a:close/>
                    <a:moveTo>
                      <a:pt x="5166" y="15358"/>
                    </a:moveTo>
                    <a:cubicBezTo>
                      <a:pt x="5146" y="15496"/>
                      <a:pt x="5166" y="15634"/>
                      <a:pt x="5186" y="15792"/>
                    </a:cubicBezTo>
                    <a:cubicBezTo>
                      <a:pt x="5205" y="15970"/>
                      <a:pt x="5324" y="16127"/>
                      <a:pt x="5501" y="16187"/>
                    </a:cubicBezTo>
                    <a:cubicBezTo>
                      <a:pt x="5540" y="16206"/>
                      <a:pt x="5600" y="16206"/>
                      <a:pt x="5639" y="16167"/>
                    </a:cubicBezTo>
                    <a:cubicBezTo>
                      <a:pt x="5678" y="16147"/>
                      <a:pt x="5698" y="16068"/>
                      <a:pt x="5698" y="16048"/>
                    </a:cubicBezTo>
                    <a:cubicBezTo>
                      <a:pt x="5600" y="15772"/>
                      <a:pt x="5560" y="15457"/>
                      <a:pt x="5580" y="15161"/>
                    </a:cubicBezTo>
                    <a:cubicBezTo>
                      <a:pt x="5580" y="15082"/>
                      <a:pt x="5560" y="15004"/>
                      <a:pt x="5521" y="14925"/>
                    </a:cubicBezTo>
                    <a:cubicBezTo>
                      <a:pt x="5481" y="14885"/>
                      <a:pt x="5422" y="14846"/>
                      <a:pt x="5363" y="14846"/>
                    </a:cubicBezTo>
                    <a:cubicBezTo>
                      <a:pt x="5304" y="14846"/>
                      <a:pt x="5245" y="14885"/>
                      <a:pt x="5225" y="14944"/>
                    </a:cubicBezTo>
                    <a:cubicBezTo>
                      <a:pt x="5186" y="15082"/>
                      <a:pt x="5166" y="15220"/>
                      <a:pt x="5166" y="15358"/>
                    </a:cubicBezTo>
                    <a:close/>
                    <a:moveTo>
                      <a:pt x="9168" y="1696"/>
                    </a:moveTo>
                    <a:cubicBezTo>
                      <a:pt x="9109" y="1775"/>
                      <a:pt x="9050" y="1834"/>
                      <a:pt x="9030" y="1913"/>
                    </a:cubicBezTo>
                    <a:cubicBezTo>
                      <a:pt x="9030" y="2209"/>
                      <a:pt x="8951" y="2485"/>
                      <a:pt x="8833" y="2741"/>
                    </a:cubicBezTo>
                    <a:cubicBezTo>
                      <a:pt x="8793" y="2800"/>
                      <a:pt x="8793" y="2859"/>
                      <a:pt x="8813" y="2938"/>
                    </a:cubicBezTo>
                    <a:cubicBezTo>
                      <a:pt x="8833" y="2997"/>
                      <a:pt x="8872" y="3076"/>
                      <a:pt x="8931" y="3116"/>
                    </a:cubicBezTo>
                    <a:cubicBezTo>
                      <a:pt x="9010" y="3175"/>
                      <a:pt x="9089" y="3116"/>
                      <a:pt x="9148" y="2977"/>
                    </a:cubicBezTo>
                    <a:cubicBezTo>
                      <a:pt x="9168" y="2918"/>
                      <a:pt x="9188" y="2859"/>
                      <a:pt x="9207" y="2800"/>
                    </a:cubicBezTo>
                    <a:cubicBezTo>
                      <a:pt x="9385" y="2524"/>
                      <a:pt x="9405" y="2189"/>
                      <a:pt x="9306" y="1873"/>
                    </a:cubicBezTo>
                    <a:cubicBezTo>
                      <a:pt x="9306" y="1814"/>
                      <a:pt x="9247" y="1775"/>
                      <a:pt x="9188" y="1696"/>
                    </a:cubicBezTo>
                    <a:close/>
                    <a:moveTo>
                      <a:pt x="6388" y="17823"/>
                    </a:moveTo>
                    <a:cubicBezTo>
                      <a:pt x="6329" y="17882"/>
                      <a:pt x="6250" y="17941"/>
                      <a:pt x="6270" y="17981"/>
                    </a:cubicBezTo>
                    <a:cubicBezTo>
                      <a:pt x="6309" y="18296"/>
                      <a:pt x="6447" y="18592"/>
                      <a:pt x="6664" y="18828"/>
                    </a:cubicBezTo>
                    <a:cubicBezTo>
                      <a:pt x="6802" y="18907"/>
                      <a:pt x="6960" y="18887"/>
                      <a:pt x="7078" y="18789"/>
                    </a:cubicBezTo>
                    <a:cubicBezTo>
                      <a:pt x="7098" y="18749"/>
                      <a:pt x="7118" y="18651"/>
                      <a:pt x="7098" y="18651"/>
                    </a:cubicBezTo>
                    <a:cubicBezTo>
                      <a:pt x="6861" y="18473"/>
                      <a:pt x="6782" y="18217"/>
                      <a:pt x="6625" y="18000"/>
                    </a:cubicBezTo>
                    <a:cubicBezTo>
                      <a:pt x="6566" y="17921"/>
                      <a:pt x="6487" y="17862"/>
                      <a:pt x="6388" y="17823"/>
                    </a:cubicBezTo>
                    <a:close/>
                    <a:moveTo>
                      <a:pt x="9759" y="2524"/>
                    </a:moveTo>
                    <a:cubicBezTo>
                      <a:pt x="9582" y="2721"/>
                      <a:pt x="9424" y="2899"/>
                      <a:pt x="9267" y="3096"/>
                    </a:cubicBezTo>
                    <a:cubicBezTo>
                      <a:pt x="9188" y="3214"/>
                      <a:pt x="9286" y="3352"/>
                      <a:pt x="9424" y="3352"/>
                    </a:cubicBezTo>
                    <a:cubicBezTo>
                      <a:pt x="9523" y="3332"/>
                      <a:pt x="9602" y="3293"/>
                      <a:pt x="9681" y="3234"/>
                    </a:cubicBezTo>
                    <a:cubicBezTo>
                      <a:pt x="9759" y="3135"/>
                      <a:pt x="9838" y="3017"/>
                      <a:pt x="9897" y="2899"/>
                    </a:cubicBezTo>
                    <a:cubicBezTo>
                      <a:pt x="9996" y="2761"/>
                      <a:pt x="9976" y="2701"/>
                      <a:pt x="9759" y="25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0"/>
              <p:cNvSpPr/>
              <p:nvPr/>
            </p:nvSpPr>
            <p:spPr>
              <a:xfrm flipH="1">
                <a:off x="5625502" y="629036"/>
                <a:ext cx="6660" cy="9040"/>
              </a:xfrm>
              <a:custGeom>
                <a:avLst/>
                <a:gdLst/>
                <a:ahLst/>
                <a:cxnLst/>
                <a:rect l="l" t="t" r="r" b="b"/>
                <a:pathLst>
                  <a:path w="277" h="376" extrusionOk="0">
                    <a:moveTo>
                      <a:pt x="256" y="316"/>
                    </a:moveTo>
                    <a:cubicBezTo>
                      <a:pt x="197" y="375"/>
                      <a:pt x="79" y="355"/>
                      <a:pt x="59" y="276"/>
                    </a:cubicBezTo>
                    <a:cubicBezTo>
                      <a:pt x="40" y="178"/>
                      <a:pt x="20" y="79"/>
                      <a:pt x="0" y="0"/>
                    </a:cubicBezTo>
                    <a:lnTo>
                      <a:pt x="0" y="0"/>
                    </a:lnTo>
                    <a:cubicBezTo>
                      <a:pt x="40" y="20"/>
                      <a:pt x="79" y="60"/>
                      <a:pt x="118" y="99"/>
                    </a:cubicBezTo>
                    <a:cubicBezTo>
                      <a:pt x="178" y="158"/>
                      <a:pt x="217" y="237"/>
                      <a:pt x="276" y="316"/>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0"/>
              <p:cNvSpPr/>
              <p:nvPr/>
            </p:nvSpPr>
            <p:spPr>
              <a:xfrm flipH="1">
                <a:off x="5625983" y="636609"/>
                <a:ext cx="505" cy="1923"/>
              </a:xfrm>
              <a:custGeom>
                <a:avLst/>
                <a:gdLst/>
                <a:ahLst/>
                <a:cxnLst/>
                <a:rect l="l" t="t" r="r" b="b"/>
                <a:pathLst>
                  <a:path w="21" h="80" extrusionOk="0">
                    <a:moveTo>
                      <a:pt x="20" y="1"/>
                    </a:moveTo>
                    <a:cubicBezTo>
                      <a:pt x="20" y="40"/>
                      <a:pt x="1" y="60"/>
                      <a:pt x="1" y="80"/>
                    </a:cubicBezTo>
                    <a:lnTo>
                      <a:pt x="20" y="1"/>
                    </a:ln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0"/>
              <p:cNvSpPr/>
              <p:nvPr/>
            </p:nvSpPr>
            <p:spPr>
              <a:xfrm flipH="1">
                <a:off x="5631200" y="625237"/>
                <a:ext cx="5241" cy="3823"/>
              </a:xfrm>
              <a:custGeom>
                <a:avLst/>
                <a:gdLst/>
                <a:ahLst/>
                <a:cxnLst/>
                <a:rect l="l" t="t" r="r" b="b"/>
                <a:pathLst>
                  <a:path w="218" h="159" extrusionOk="0">
                    <a:moveTo>
                      <a:pt x="178" y="158"/>
                    </a:moveTo>
                    <a:lnTo>
                      <a:pt x="1" y="1"/>
                    </a:lnTo>
                    <a:lnTo>
                      <a:pt x="1" y="1"/>
                    </a:lnTo>
                    <a:cubicBezTo>
                      <a:pt x="119" y="1"/>
                      <a:pt x="218" y="1"/>
                      <a:pt x="158" y="15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0"/>
              <p:cNvSpPr/>
              <p:nvPr/>
            </p:nvSpPr>
            <p:spPr>
              <a:xfrm flipH="1">
                <a:off x="5634518" y="620982"/>
                <a:ext cx="1923" cy="4280"/>
              </a:xfrm>
              <a:custGeom>
                <a:avLst/>
                <a:gdLst/>
                <a:ahLst/>
                <a:cxnLst/>
                <a:rect l="l" t="t" r="r" b="b"/>
                <a:pathLst>
                  <a:path w="80" h="178" extrusionOk="0">
                    <a:moveTo>
                      <a:pt x="1" y="178"/>
                    </a:moveTo>
                    <a:cubicBezTo>
                      <a:pt x="1" y="138"/>
                      <a:pt x="1" y="99"/>
                      <a:pt x="1" y="40"/>
                    </a:cubicBezTo>
                    <a:cubicBezTo>
                      <a:pt x="1" y="40"/>
                      <a:pt x="40" y="20"/>
                      <a:pt x="60" y="20"/>
                    </a:cubicBezTo>
                    <a:cubicBezTo>
                      <a:pt x="80" y="0"/>
                      <a:pt x="80" y="40"/>
                      <a:pt x="60" y="59"/>
                    </a:cubicBezTo>
                    <a:cubicBezTo>
                      <a:pt x="40" y="59"/>
                      <a:pt x="20" y="138"/>
                      <a:pt x="1" y="178"/>
                    </a:cubicBezTo>
                    <a:close/>
                  </a:path>
                </a:pathLst>
              </a:custGeom>
              <a:solidFill>
                <a:srgbClr val="D6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0"/>
              <p:cNvSpPr/>
              <p:nvPr/>
            </p:nvSpPr>
            <p:spPr>
              <a:xfrm flipH="1">
                <a:off x="5236350" y="592059"/>
                <a:ext cx="666939" cy="696319"/>
              </a:xfrm>
              <a:custGeom>
                <a:avLst/>
                <a:gdLst/>
                <a:ahLst/>
                <a:cxnLst/>
                <a:rect l="l" t="t" r="r" b="b"/>
                <a:pathLst>
                  <a:path w="27740" h="28962" extrusionOk="0">
                    <a:moveTo>
                      <a:pt x="2563" y="10351"/>
                    </a:moveTo>
                    <a:cubicBezTo>
                      <a:pt x="2090" y="9740"/>
                      <a:pt x="1617" y="9168"/>
                      <a:pt x="1163" y="8596"/>
                    </a:cubicBezTo>
                    <a:cubicBezTo>
                      <a:pt x="1104" y="8518"/>
                      <a:pt x="1045" y="8439"/>
                      <a:pt x="1025" y="8340"/>
                    </a:cubicBezTo>
                    <a:cubicBezTo>
                      <a:pt x="1025" y="7926"/>
                      <a:pt x="947" y="7512"/>
                      <a:pt x="1183" y="7118"/>
                    </a:cubicBezTo>
                    <a:cubicBezTo>
                      <a:pt x="1301" y="6861"/>
                      <a:pt x="1479" y="6645"/>
                      <a:pt x="1735" y="6487"/>
                    </a:cubicBezTo>
                    <a:cubicBezTo>
                      <a:pt x="1932" y="6329"/>
                      <a:pt x="2149" y="6211"/>
                      <a:pt x="2366" y="6112"/>
                    </a:cubicBezTo>
                    <a:cubicBezTo>
                      <a:pt x="2681" y="5994"/>
                      <a:pt x="3056" y="6033"/>
                      <a:pt x="3332" y="6211"/>
                    </a:cubicBezTo>
                    <a:cubicBezTo>
                      <a:pt x="3648" y="6467"/>
                      <a:pt x="4022" y="6625"/>
                      <a:pt x="4416" y="6684"/>
                    </a:cubicBezTo>
                    <a:cubicBezTo>
                      <a:pt x="4495" y="6704"/>
                      <a:pt x="4574" y="6743"/>
                      <a:pt x="4653" y="6783"/>
                    </a:cubicBezTo>
                    <a:cubicBezTo>
                      <a:pt x="4929" y="6921"/>
                      <a:pt x="5067" y="6921"/>
                      <a:pt x="5284" y="6704"/>
                    </a:cubicBezTo>
                    <a:cubicBezTo>
                      <a:pt x="5619" y="6329"/>
                      <a:pt x="5934" y="5935"/>
                      <a:pt x="6270" y="5560"/>
                    </a:cubicBezTo>
                    <a:cubicBezTo>
                      <a:pt x="6546" y="5205"/>
                      <a:pt x="6881" y="4910"/>
                      <a:pt x="7255" y="4673"/>
                    </a:cubicBezTo>
                    <a:cubicBezTo>
                      <a:pt x="7413" y="4594"/>
                      <a:pt x="7590" y="4555"/>
                      <a:pt x="7748" y="4535"/>
                    </a:cubicBezTo>
                    <a:cubicBezTo>
                      <a:pt x="8064" y="4496"/>
                      <a:pt x="8064" y="4496"/>
                      <a:pt x="8379" y="4220"/>
                    </a:cubicBezTo>
                    <a:cubicBezTo>
                      <a:pt x="8281" y="3924"/>
                      <a:pt x="8340" y="3589"/>
                      <a:pt x="8162" y="3273"/>
                    </a:cubicBezTo>
                    <a:cubicBezTo>
                      <a:pt x="8103" y="3155"/>
                      <a:pt x="8083" y="3017"/>
                      <a:pt x="8103" y="2879"/>
                    </a:cubicBezTo>
                    <a:lnTo>
                      <a:pt x="8103" y="2426"/>
                    </a:lnTo>
                    <a:cubicBezTo>
                      <a:pt x="8103" y="2090"/>
                      <a:pt x="8143" y="1755"/>
                      <a:pt x="7945" y="1440"/>
                    </a:cubicBezTo>
                    <a:cubicBezTo>
                      <a:pt x="8123" y="1184"/>
                      <a:pt x="8320" y="947"/>
                      <a:pt x="8576" y="770"/>
                    </a:cubicBezTo>
                    <a:cubicBezTo>
                      <a:pt x="8813" y="553"/>
                      <a:pt x="9128" y="434"/>
                      <a:pt x="9444" y="454"/>
                    </a:cubicBezTo>
                    <a:cubicBezTo>
                      <a:pt x="9759" y="474"/>
                      <a:pt x="10055" y="375"/>
                      <a:pt x="10291" y="178"/>
                    </a:cubicBezTo>
                    <a:cubicBezTo>
                      <a:pt x="10449" y="60"/>
                      <a:pt x="10666" y="1"/>
                      <a:pt x="10863" y="20"/>
                    </a:cubicBezTo>
                    <a:cubicBezTo>
                      <a:pt x="11001" y="20"/>
                      <a:pt x="11119" y="99"/>
                      <a:pt x="11179" y="237"/>
                    </a:cubicBezTo>
                    <a:cubicBezTo>
                      <a:pt x="11455" y="691"/>
                      <a:pt x="11711" y="1164"/>
                      <a:pt x="11947" y="1637"/>
                    </a:cubicBezTo>
                    <a:cubicBezTo>
                      <a:pt x="12066" y="1933"/>
                      <a:pt x="12223" y="2228"/>
                      <a:pt x="12421" y="2465"/>
                    </a:cubicBezTo>
                    <a:cubicBezTo>
                      <a:pt x="12539" y="2642"/>
                      <a:pt x="12618" y="2820"/>
                      <a:pt x="12638" y="3017"/>
                    </a:cubicBezTo>
                    <a:lnTo>
                      <a:pt x="15871" y="3017"/>
                    </a:lnTo>
                    <a:cubicBezTo>
                      <a:pt x="16028" y="2780"/>
                      <a:pt x="16206" y="2504"/>
                      <a:pt x="16364" y="2248"/>
                    </a:cubicBezTo>
                    <a:cubicBezTo>
                      <a:pt x="16442" y="2130"/>
                      <a:pt x="16482" y="1992"/>
                      <a:pt x="16521" y="1834"/>
                    </a:cubicBezTo>
                    <a:cubicBezTo>
                      <a:pt x="16580" y="1479"/>
                      <a:pt x="16718" y="1124"/>
                      <a:pt x="16935" y="829"/>
                    </a:cubicBezTo>
                    <a:cubicBezTo>
                      <a:pt x="17014" y="691"/>
                      <a:pt x="17192" y="592"/>
                      <a:pt x="17349" y="612"/>
                    </a:cubicBezTo>
                    <a:lnTo>
                      <a:pt x="18315" y="612"/>
                    </a:lnTo>
                    <a:cubicBezTo>
                      <a:pt x="18473" y="612"/>
                      <a:pt x="18611" y="651"/>
                      <a:pt x="18749" y="730"/>
                    </a:cubicBezTo>
                    <a:cubicBezTo>
                      <a:pt x="18946" y="868"/>
                      <a:pt x="19183" y="967"/>
                      <a:pt x="19419" y="1026"/>
                    </a:cubicBezTo>
                    <a:cubicBezTo>
                      <a:pt x="19597" y="1085"/>
                      <a:pt x="19774" y="1164"/>
                      <a:pt x="19912" y="1262"/>
                    </a:cubicBezTo>
                    <a:cubicBezTo>
                      <a:pt x="20031" y="1322"/>
                      <a:pt x="20090" y="1440"/>
                      <a:pt x="20070" y="1558"/>
                    </a:cubicBezTo>
                    <a:lnTo>
                      <a:pt x="20070" y="2623"/>
                    </a:lnTo>
                    <a:cubicBezTo>
                      <a:pt x="20090" y="2662"/>
                      <a:pt x="20070" y="2682"/>
                      <a:pt x="20070" y="2721"/>
                    </a:cubicBezTo>
                    <a:cubicBezTo>
                      <a:pt x="19853" y="3056"/>
                      <a:pt x="19893" y="3431"/>
                      <a:pt x="19873" y="3786"/>
                    </a:cubicBezTo>
                    <a:cubicBezTo>
                      <a:pt x="19853" y="3944"/>
                      <a:pt x="19794" y="4082"/>
                      <a:pt x="19735" y="4220"/>
                    </a:cubicBezTo>
                    <a:cubicBezTo>
                      <a:pt x="19656" y="4417"/>
                      <a:pt x="19695" y="4535"/>
                      <a:pt x="19873" y="4575"/>
                    </a:cubicBezTo>
                    <a:cubicBezTo>
                      <a:pt x="20247" y="4653"/>
                      <a:pt x="20464" y="4949"/>
                      <a:pt x="20740" y="5146"/>
                    </a:cubicBezTo>
                    <a:cubicBezTo>
                      <a:pt x="20997" y="5304"/>
                      <a:pt x="21194" y="5501"/>
                      <a:pt x="21430" y="5659"/>
                    </a:cubicBezTo>
                    <a:cubicBezTo>
                      <a:pt x="21627" y="5777"/>
                      <a:pt x="21844" y="5876"/>
                      <a:pt x="21923" y="6152"/>
                    </a:cubicBezTo>
                    <a:cubicBezTo>
                      <a:pt x="21923" y="6171"/>
                      <a:pt x="21943" y="6211"/>
                      <a:pt x="21982" y="6231"/>
                    </a:cubicBezTo>
                    <a:cubicBezTo>
                      <a:pt x="22258" y="6467"/>
                      <a:pt x="22554" y="6723"/>
                      <a:pt x="22870" y="6960"/>
                    </a:cubicBezTo>
                    <a:cubicBezTo>
                      <a:pt x="23047" y="6822"/>
                      <a:pt x="23185" y="6645"/>
                      <a:pt x="23441" y="6645"/>
                    </a:cubicBezTo>
                    <a:cubicBezTo>
                      <a:pt x="23540" y="6625"/>
                      <a:pt x="23638" y="6585"/>
                      <a:pt x="23698" y="6507"/>
                    </a:cubicBezTo>
                    <a:cubicBezTo>
                      <a:pt x="23895" y="6309"/>
                      <a:pt x="24171" y="6231"/>
                      <a:pt x="24427" y="6270"/>
                    </a:cubicBezTo>
                    <a:cubicBezTo>
                      <a:pt x="24703" y="6329"/>
                      <a:pt x="24979" y="6250"/>
                      <a:pt x="25196" y="6112"/>
                    </a:cubicBezTo>
                    <a:cubicBezTo>
                      <a:pt x="25373" y="6014"/>
                      <a:pt x="25590" y="6053"/>
                      <a:pt x="25689" y="6231"/>
                    </a:cubicBezTo>
                    <a:cubicBezTo>
                      <a:pt x="25866" y="6487"/>
                      <a:pt x="26083" y="6723"/>
                      <a:pt x="26241" y="6999"/>
                    </a:cubicBezTo>
                    <a:cubicBezTo>
                      <a:pt x="26418" y="7275"/>
                      <a:pt x="26576" y="7571"/>
                      <a:pt x="26694" y="7867"/>
                    </a:cubicBezTo>
                    <a:cubicBezTo>
                      <a:pt x="26832" y="8163"/>
                      <a:pt x="26635" y="8616"/>
                      <a:pt x="26300" y="8754"/>
                    </a:cubicBezTo>
                    <a:cubicBezTo>
                      <a:pt x="26044" y="8892"/>
                      <a:pt x="25846" y="9089"/>
                      <a:pt x="25708" y="9346"/>
                    </a:cubicBezTo>
                    <a:cubicBezTo>
                      <a:pt x="25570" y="9602"/>
                      <a:pt x="25413" y="9819"/>
                      <a:pt x="25235" y="10095"/>
                    </a:cubicBezTo>
                    <a:cubicBezTo>
                      <a:pt x="25354" y="10410"/>
                      <a:pt x="25472" y="10765"/>
                      <a:pt x="25570" y="11100"/>
                    </a:cubicBezTo>
                    <a:cubicBezTo>
                      <a:pt x="25630" y="11278"/>
                      <a:pt x="25669" y="11455"/>
                      <a:pt x="25728" y="11632"/>
                    </a:cubicBezTo>
                    <a:cubicBezTo>
                      <a:pt x="25728" y="11711"/>
                      <a:pt x="25748" y="11790"/>
                      <a:pt x="25787" y="11869"/>
                    </a:cubicBezTo>
                    <a:cubicBezTo>
                      <a:pt x="25906" y="12066"/>
                      <a:pt x="25965" y="12283"/>
                      <a:pt x="25925" y="12500"/>
                    </a:cubicBezTo>
                    <a:lnTo>
                      <a:pt x="25925" y="13919"/>
                    </a:lnTo>
                    <a:cubicBezTo>
                      <a:pt x="25925" y="14018"/>
                      <a:pt x="25945" y="14136"/>
                      <a:pt x="25945" y="14274"/>
                    </a:cubicBezTo>
                    <a:cubicBezTo>
                      <a:pt x="26063" y="14274"/>
                      <a:pt x="26162" y="14314"/>
                      <a:pt x="26260" y="14314"/>
                    </a:cubicBezTo>
                    <a:cubicBezTo>
                      <a:pt x="26517" y="14294"/>
                      <a:pt x="26773" y="14333"/>
                      <a:pt x="26990" y="14471"/>
                    </a:cubicBezTo>
                    <a:cubicBezTo>
                      <a:pt x="27088" y="14550"/>
                      <a:pt x="27286" y="14511"/>
                      <a:pt x="27424" y="14531"/>
                    </a:cubicBezTo>
                    <a:cubicBezTo>
                      <a:pt x="27601" y="14531"/>
                      <a:pt x="27739" y="14688"/>
                      <a:pt x="27739" y="14866"/>
                    </a:cubicBezTo>
                    <a:cubicBezTo>
                      <a:pt x="27739" y="15615"/>
                      <a:pt x="27739" y="16344"/>
                      <a:pt x="27739" y="17094"/>
                    </a:cubicBezTo>
                    <a:cubicBezTo>
                      <a:pt x="27739" y="17350"/>
                      <a:pt x="27621" y="17448"/>
                      <a:pt x="27364" y="17468"/>
                    </a:cubicBezTo>
                    <a:lnTo>
                      <a:pt x="26142" y="17468"/>
                    </a:lnTo>
                    <a:cubicBezTo>
                      <a:pt x="26004" y="17448"/>
                      <a:pt x="25886" y="17389"/>
                      <a:pt x="25787" y="17291"/>
                    </a:cubicBezTo>
                    <a:cubicBezTo>
                      <a:pt x="25669" y="17232"/>
                      <a:pt x="25590" y="17271"/>
                      <a:pt x="25511" y="17389"/>
                    </a:cubicBezTo>
                    <a:cubicBezTo>
                      <a:pt x="25354" y="17646"/>
                      <a:pt x="25275" y="17961"/>
                      <a:pt x="25314" y="18257"/>
                    </a:cubicBezTo>
                    <a:cubicBezTo>
                      <a:pt x="25334" y="18533"/>
                      <a:pt x="25294" y="18789"/>
                      <a:pt x="25156" y="19045"/>
                    </a:cubicBezTo>
                    <a:cubicBezTo>
                      <a:pt x="25137" y="19065"/>
                      <a:pt x="25137" y="19085"/>
                      <a:pt x="25137" y="19124"/>
                    </a:cubicBezTo>
                    <a:cubicBezTo>
                      <a:pt x="25156" y="19479"/>
                      <a:pt x="24999" y="19775"/>
                      <a:pt x="24900" y="20090"/>
                    </a:cubicBezTo>
                    <a:cubicBezTo>
                      <a:pt x="24821" y="20406"/>
                      <a:pt x="24742" y="20662"/>
                      <a:pt x="24664" y="20958"/>
                    </a:cubicBezTo>
                    <a:cubicBezTo>
                      <a:pt x="24565" y="21352"/>
                      <a:pt x="24328" y="21707"/>
                      <a:pt x="23993" y="21943"/>
                    </a:cubicBezTo>
                    <a:cubicBezTo>
                      <a:pt x="23895" y="22022"/>
                      <a:pt x="23796" y="22101"/>
                      <a:pt x="23737" y="22219"/>
                    </a:cubicBezTo>
                    <a:cubicBezTo>
                      <a:pt x="23914" y="22850"/>
                      <a:pt x="24131" y="23461"/>
                      <a:pt x="24250" y="24092"/>
                    </a:cubicBezTo>
                    <a:cubicBezTo>
                      <a:pt x="24250" y="24289"/>
                      <a:pt x="24309" y="24487"/>
                      <a:pt x="24427" y="24664"/>
                    </a:cubicBezTo>
                    <a:cubicBezTo>
                      <a:pt x="24466" y="24763"/>
                      <a:pt x="24486" y="24881"/>
                      <a:pt x="24486" y="24999"/>
                    </a:cubicBezTo>
                    <a:cubicBezTo>
                      <a:pt x="24486" y="25098"/>
                      <a:pt x="24427" y="25196"/>
                      <a:pt x="24328" y="25255"/>
                    </a:cubicBezTo>
                    <a:cubicBezTo>
                      <a:pt x="23974" y="25433"/>
                      <a:pt x="23619" y="25610"/>
                      <a:pt x="23264" y="25788"/>
                    </a:cubicBezTo>
                    <a:cubicBezTo>
                      <a:pt x="23165" y="25827"/>
                      <a:pt x="23067" y="25847"/>
                      <a:pt x="22968" y="25847"/>
                    </a:cubicBezTo>
                    <a:cubicBezTo>
                      <a:pt x="22810" y="25827"/>
                      <a:pt x="22672" y="25886"/>
                      <a:pt x="22554" y="25985"/>
                    </a:cubicBezTo>
                    <a:cubicBezTo>
                      <a:pt x="22436" y="26064"/>
                      <a:pt x="22278" y="26084"/>
                      <a:pt x="22179" y="26005"/>
                    </a:cubicBezTo>
                    <a:cubicBezTo>
                      <a:pt x="22022" y="25926"/>
                      <a:pt x="21884" y="25827"/>
                      <a:pt x="21765" y="25729"/>
                    </a:cubicBezTo>
                    <a:cubicBezTo>
                      <a:pt x="21450" y="25393"/>
                      <a:pt x="21095" y="25098"/>
                      <a:pt x="20721" y="24841"/>
                    </a:cubicBezTo>
                    <a:cubicBezTo>
                      <a:pt x="20642" y="24782"/>
                      <a:pt x="20583" y="24723"/>
                      <a:pt x="20523" y="24664"/>
                    </a:cubicBezTo>
                    <a:lnTo>
                      <a:pt x="19774" y="24999"/>
                    </a:lnTo>
                    <a:cubicBezTo>
                      <a:pt x="19459" y="25137"/>
                      <a:pt x="19124" y="25295"/>
                      <a:pt x="18808" y="25413"/>
                    </a:cubicBezTo>
                    <a:cubicBezTo>
                      <a:pt x="18532" y="25512"/>
                      <a:pt x="18276" y="25610"/>
                      <a:pt x="18000" y="25669"/>
                    </a:cubicBezTo>
                    <a:cubicBezTo>
                      <a:pt x="17645" y="25729"/>
                      <a:pt x="17330" y="25906"/>
                      <a:pt x="17073" y="26162"/>
                    </a:cubicBezTo>
                    <a:cubicBezTo>
                      <a:pt x="16975" y="26261"/>
                      <a:pt x="16856" y="26360"/>
                      <a:pt x="16856" y="26537"/>
                    </a:cubicBezTo>
                    <a:cubicBezTo>
                      <a:pt x="16856" y="26616"/>
                      <a:pt x="16817" y="26695"/>
                      <a:pt x="16778" y="26754"/>
                    </a:cubicBezTo>
                    <a:cubicBezTo>
                      <a:pt x="16679" y="26912"/>
                      <a:pt x="16640" y="27089"/>
                      <a:pt x="16679" y="27247"/>
                    </a:cubicBezTo>
                    <a:cubicBezTo>
                      <a:pt x="16659" y="27740"/>
                      <a:pt x="16502" y="28193"/>
                      <a:pt x="16226" y="28568"/>
                    </a:cubicBezTo>
                    <a:cubicBezTo>
                      <a:pt x="16088" y="28804"/>
                      <a:pt x="15831" y="28942"/>
                      <a:pt x="15555" y="28962"/>
                    </a:cubicBezTo>
                    <a:lnTo>
                      <a:pt x="13387" y="28962"/>
                    </a:lnTo>
                    <a:cubicBezTo>
                      <a:pt x="13308" y="28942"/>
                      <a:pt x="13249" y="28942"/>
                      <a:pt x="13190" y="28922"/>
                    </a:cubicBezTo>
                    <a:cubicBezTo>
                      <a:pt x="13071" y="28903"/>
                      <a:pt x="12973" y="28804"/>
                      <a:pt x="12953" y="28686"/>
                    </a:cubicBezTo>
                    <a:cubicBezTo>
                      <a:pt x="12835" y="28213"/>
                      <a:pt x="12716" y="27740"/>
                      <a:pt x="12598" y="27266"/>
                    </a:cubicBezTo>
                    <a:cubicBezTo>
                      <a:pt x="12578" y="27050"/>
                      <a:pt x="12559" y="26833"/>
                      <a:pt x="12539" y="26616"/>
                    </a:cubicBezTo>
                    <a:cubicBezTo>
                      <a:pt x="12519" y="26478"/>
                      <a:pt x="12519" y="26320"/>
                      <a:pt x="12499" y="26202"/>
                    </a:cubicBezTo>
                    <a:cubicBezTo>
                      <a:pt x="12440" y="26162"/>
                      <a:pt x="12421" y="26143"/>
                      <a:pt x="12381" y="26143"/>
                    </a:cubicBezTo>
                    <a:cubicBezTo>
                      <a:pt x="11928" y="26182"/>
                      <a:pt x="11494" y="25985"/>
                      <a:pt x="11080" y="25847"/>
                    </a:cubicBezTo>
                    <a:cubicBezTo>
                      <a:pt x="10863" y="25788"/>
                      <a:pt x="10666" y="25689"/>
                      <a:pt x="10469" y="25630"/>
                    </a:cubicBezTo>
                    <a:cubicBezTo>
                      <a:pt x="10331" y="25571"/>
                      <a:pt x="10213" y="25551"/>
                      <a:pt x="10075" y="25531"/>
                    </a:cubicBezTo>
                    <a:cubicBezTo>
                      <a:pt x="9858" y="25512"/>
                      <a:pt x="9641" y="25433"/>
                      <a:pt x="9483" y="25295"/>
                    </a:cubicBezTo>
                    <a:cubicBezTo>
                      <a:pt x="9266" y="25098"/>
                      <a:pt x="9010" y="24960"/>
                      <a:pt x="8734" y="24881"/>
                    </a:cubicBezTo>
                    <a:cubicBezTo>
                      <a:pt x="8537" y="24802"/>
                      <a:pt x="8359" y="24684"/>
                      <a:pt x="8182" y="24546"/>
                    </a:cubicBezTo>
                    <a:lnTo>
                      <a:pt x="7867" y="24349"/>
                    </a:lnTo>
                    <a:cubicBezTo>
                      <a:pt x="7768" y="24408"/>
                      <a:pt x="7689" y="24487"/>
                      <a:pt x="7610" y="24585"/>
                    </a:cubicBezTo>
                    <a:cubicBezTo>
                      <a:pt x="7512" y="24763"/>
                      <a:pt x="7354" y="24920"/>
                      <a:pt x="7137" y="25019"/>
                    </a:cubicBezTo>
                    <a:cubicBezTo>
                      <a:pt x="6999" y="25078"/>
                      <a:pt x="6861" y="25196"/>
                      <a:pt x="6782" y="25334"/>
                    </a:cubicBezTo>
                    <a:cubicBezTo>
                      <a:pt x="6624" y="25551"/>
                      <a:pt x="6408" y="25729"/>
                      <a:pt x="6171" y="25867"/>
                    </a:cubicBezTo>
                    <a:cubicBezTo>
                      <a:pt x="5954" y="26005"/>
                      <a:pt x="5658" y="25985"/>
                      <a:pt x="5461" y="25808"/>
                    </a:cubicBezTo>
                    <a:cubicBezTo>
                      <a:pt x="5205" y="25591"/>
                      <a:pt x="4968" y="25374"/>
                      <a:pt x="4712" y="25157"/>
                    </a:cubicBezTo>
                    <a:cubicBezTo>
                      <a:pt x="4594" y="25058"/>
                      <a:pt x="4476" y="24960"/>
                      <a:pt x="4357" y="24861"/>
                    </a:cubicBezTo>
                    <a:cubicBezTo>
                      <a:pt x="4081" y="24684"/>
                      <a:pt x="3963" y="24329"/>
                      <a:pt x="4121" y="24013"/>
                    </a:cubicBezTo>
                    <a:cubicBezTo>
                      <a:pt x="4180" y="23797"/>
                      <a:pt x="4278" y="23580"/>
                      <a:pt x="4377" y="23383"/>
                    </a:cubicBezTo>
                    <a:cubicBezTo>
                      <a:pt x="4554" y="23146"/>
                      <a:pt x="4653" y="22870"/>
                      <a:pt x="4673" y="22594"/>
                    </a:cubicBezTo>
                    <a:cubicBezTo>
                      <a:pt x="4673" y="22476"/>
                      <a:pt x="4771" y="22377"/>
                      <a:pt x="4811" y="22279"/>
                    </a:cubicBezTo>
                    <a:cubicBezTo>
                      <a:pt x="4890" y="22121"/>
                      <a:pt x="4870" y="21963"/>
                      <a:pt x="4752" y="21845"/>
                    </a:cubicBezTo>
                    <a:cubicBezTo>
                      <a:pt x="4594" y="21687"/>
                      <a:pt x="4495" y="21470"/>
                      <a:pt x="4436" y="21234"/>
                    </a:cubicBezTo>
                    <a:cubicBezTo>
                      <a:pt x="4377" y="21036"/>
                      <a:pt x="4278" y="20839"/>
                      <a:pt x="4140" y="20662"/>
                    </a:cubicBezTo>
                    <a:cubicBezTo>
                      <a:pt x="3845" y="20268"/>
                      <a:pt x="3707" y="19794"/>
                      <a:pt x="3490" y="19361"/>
                    </a:cubicBezTo>
                    <a:cubicBezTo>
                      <a:pt x="3470" y="19341"/>
                      <a:pt x="3470" y="19302"/>
                      <a:pt x="3470" y="19262"/>
                    </a:cubicBezTo>
                    <a:cubicBezTo>
                      <a:pt x="3470" y="18966"/>
                      <a:pt x="3312" y="18750"/>
                      <a:pt x="3155" y="18474"/>
                    </a:cubicBezTo>
                    <a:cubicBezTo>
                      <a:pt x="3017" y="18513"/>
                      <a:pt x="2859" y="18552"/>
                      <a:pt x="2721" y="18592"/>
                    </a:cubicBezTo>
                    <a:cubicBezTo>
                      <a:pt x="2327" y="18750"/>
                      <a:pt x="1893" y="18730"/>
                      <a:pt x="1499" y="18572"/>
                    </a:cubicBezTo>
                    <a:cubicBezTo>
                      <a:pt x="1321" y="18513"/>
                      <a:pt x="1144" y="18474"/>
                      <a:pt x="947" y="18474"/>
                    </a:cubicBezTo>
                    <a:cubicBezTo>
                      <a:pt x="730" y="18454"/>
                      <a:pt x="671" y="18395"/>
                      <a:pt x="631" y="18178"/>
                    </a:cubicBezTo>
                    <a:cubicBezTo>
                      <a:pt x="513" y="17665"/>
                      <a:pt x="355" y="17172"/>
                      <a:pt x="138" y="16699"/>
                    </a:cubicBezTo>
                    <a:cubicBezTo>
                      <a:pt x="59" y="16541"/>
                      <a:pt x="20" y="16364"/>
                      <a:pt x="0" y="16206"/>
                    </a:cubicBezTo>
                    <a:cubicBezTo>
                      <a:pt x="0" y="15989"/>
                      <a:pt x="99" y="15773"/>
                      <a:pt x="296" y="15674"/>
                    </a:cubicBezTo>
                    <a:cubicBezTo>
                      <a:pt x="749" y="15398"/>
                      <a:pt x="1223" y="15221"/>
                      <a:pt x="1735" y="15122"/>
                    </a:cubicBezTo>
                    <a:cubicBezTo>
                      <a:pt x="1972" y="15063"/>
                      <a:pt x="2011" y="15023"/>
                      <a:pt x="2031" y="14787"/>
                    </a:cubicBezTo>
                    <a:lnTo>
                      <a:pt x="2031" y="14333"/>
                    </a:lnTo>
                    <a:cubicBezTo>
                      <a:pt x="2011" y="13998"/>
                      <a:pt x="2051" y="13663"/>
                      <a:pt x="2169" y="13348"/>
                    </a:cubicBezTo>
                    <a:cubicBezTo>
                      <a:pt x="2208" y="13151"/>
                      <a:pt x="2228" y="12953"/>
                      <a:pt x="2228" y="12756"/>
                    </a:cubicBezTo>
                    <a:cubicBezTo>
                      <a:pt x="2189" y="12362"/>
                      <a:pt x="2248" y="11968"/>
                      <a:pt x="2386" y="11613"/>
                    </a:cubicBezTo>
                    <a:cubicBezTo>
                      <a:pt x="2425" y="11494"/>
                      <a:pt x="2425" y="11376"/>
                      <a:pt x="2425" y="11258"/>
                    </a:cubicBezTo>
                    <a:cubicBezTo>
                      <a:pt x="2425" y="11100"/>
                      <a:pt x="2425" y="10923"/>
                      <a:pt x="2445" y="10765"/>
                    </a:cubicBezTo>
                    <a:cubicBezTo>
                      <a:pt x="2465" y="10627"/>
                      <a:pt x="2504" y="10489"/>
                      <a:pt x="2563" y="10351"/>
                    </a:cubicBezTo>
                    <a:close/>
                    <a:moveTo>
                      <a:pt x="27167" y="15063"/>
                    </a:moveTo>
                    <a:cubicBezTo>
                      <a:pt x="27088" y="15063"/>
                      <a:pt x="27010" y="15043"/>
                      <a:pt x="26931" y="15023"/>
                    </a:cubicBezTo>
                    <a:cubicBezTo>
                      <a:pt x="26832" y="15004"/>
                      <a:pt x="26753" y="14984"/>
                      <a:pt x="26694" y="14945"/>
                    </a:cubicBezTo>
                    <a:cubicBezTo>
                      <a:pt x="26556" y="14846"/>
                      <a:pt x="26418" y="14807"/>
                      <a:pt x="26260" y="14826"/>
                    </a:cubicBezTo>
                    <a:lnTo>
                      <a:pt x="25748" y="14826"/>
                    </a:lnTo>
                    <a:cubicBezTo>
                      <a:pt x="25492" y="14826"/>
                      <a:pt x="25413" y="14728"/>
                      <a:pt x="25393" y="14452"/>
                    </a:cubicBezTo>
                    <a:lnTo>
                      <a:pt x="25393" y="14156"/>
                    </a:lnTo>
                    <a:lnTo>
                      <a:pt x="25393" y="12737"/>
                    </a:lnTo>
                    <a:cubicBezTo>
                      <a:pt x="25393" y="12500"/>
                      <a:pt x="25432" y="12263"/>
                      <a:pt x="25255" y="12066"/>
                    </a:cubicBezTo>
                    <a:cubicBezTo>
                      <a:pt x="25196" y="12027"/>
                      <a:pt x="25216" y="11908"/>
                      <a:pt x="25196" y="11830"/>
                    </a:cubicBezTo>
                    <a:cubicBezTo>
                      <a:pt x="25196" y="11731"/>
                      <a:pt x="25196" y="11632"/>
                      <a:pt x="25176" y="11534"/>
                    </a:cubicBezTo>
                    <a:cubicBezTo>
                      <a:pt x="25018" y="11120"/>
                      <a:pt x="24861" y="10726"/>
                      <a:pt x="24683" y="10331"/>
                    </a:cubicBezTo>
                    <a:cubicBezTo>
                      <a:pt x="24545" y="10114"/>
                      <a:pt x="24585" y="9819"/>
                      <a:pt x="24782" y="9641"/>
                    </a:cubicBezTo>
                    <a:cubicBezTo>
                      <a:pt x="24959" y="9484"/>
                      <a:pt x="25097" y="9306"/>
                      <a:pt x="25216" y="9109"/>
                    </a:cubicBezTo>
                    <a:cubicBezTo>
                      <a:pt x="25393" y="8794"/>
                      <a:pt x="25630" y="8518"/>
                      <a:pt x="25906" y="8320"/>
                    </a:cubicBezTo>
                    <a:cubicBezTo>
                      <a:pt x="26044" y="8241"/>
                      <a:pt x="26122" y="8143"/>
                      <a:pt x="26162" y="8005"/>
                    </a:cubicBezTo>
                    <a:cubicBezTo>
                      <a:pt x="25866" y="7630"/>
                      <a:pt x="25708" y="7137"/>
                      <a:pt x="25354" y="6763"/>
                    </a:cubicBezTo>
                    <a:lnTo>
                      <a:pt x="24388" y="6763"/>
                    </a:lnTo>
                    <a:cubicBezTo>
                      <a:pt x="24230" y="6763"/>
                      <a:pt x="24092" y="6822"/>
                      <a:pt x="23974" y="6921"/>
                    </a:cubicBezTo>
                    <a:cubicBezTo>
                      <a:pt x="23895" y="7019"/>
                      <a:pt x="23776" y="7098"/>
                      <a:pt x="23658" y="7157"/>
                    </a:cubicBezTo>
                    <a:cubicBezTo>
                      <a:pt x="23382" y="7216"/>
                      <a:pt x="23165" y="7394"/>
                      <a:pt x="23047" y="7650"/>
                    </a:cubicBezTo>
                    <a:cubicBezTo>
                      <a:pt x="22968" y="7768"/>
                      <a:pt x="22791" y="7808"/>
                      <a:pt x="22692" y="7709"/>
                    </a:cubicBezTo>
                    <a:cubicBezTo>
                      <a:pt x="22574" y="7611"/>
                      <a:pt x="22455" y="7512"/>
                      <a:pt x="22377" y="7374"/>
                    </a:cubicBezTo>
                    <a:cubicBezTo>
                      <a:pt x="22258" y="7216"/>
                      <a:pt x="22120" y="7059"/>
                      <a:pt x="21982" y="6940"/>
                    </a:cubicBezTo>
                    <a:cubicBezTo>
                      <a:pt x="21746" y="6704"/>
                      <a:pt x="21391" y="6585"/>
                      <a:pt x="21292" y="6231"/>
                    </a:cubicBezTo>
                    <a:cubicBezTo>
                      <a:pt x="21273" y="6171"/>
                      <a:pt x="21194" y="6152"/>
                      <a:pt x="21135" y="6112"/>
                    </a:cubicBezTo>
                    <a:cubicBezTo>
                      <a:pt x="20878" y="5974"/>
                      <a:pt x="20642" y="5817"/>
                      <a:pt x="20425" y="5639"/>
                    </a:cubicBezTo>
                    <a:cubicBezTo>
                      <a:pt x="20188" y="5363"/>
                      <a:pt x="19873" y="5146"/>
                      <a:pt x="19538" y="5028"/>
                    </a:cubicBezTo>
                    <a:cubicBezTo>
                      <a:pt x="19242" y="4969"/>
                      <a:pt x="19045" y="4673"/>
                      <a:pt x="19143" y="4377"/>
                    </a:cubicBezTo>
                    <a:cubicBezTo>
                      <a:pt x="19143" y="4259"/>
                      <a:pt x="19163" y="4121"/>
                      <a:pt x="19222" y="4003"/>
                    </a:cubicBezTo>
                    <a:cubicBezTo>
                      <a:pt x="19321" y="3806"/>
                      <a:pt x="19360" y="3608"/>
                      <a:pt x="19341" y="3411"/>
                    </a:cubicBezTo>
                    <a:cubicBezTo>
                      <a:pt x="19321" y="3234"/>
                      <a:pt x="19341" y="3037"/>
                      <a:pt x="19400" y="2859"/>
                    </a:cubicBezTo>
                    <a:cubicBezTo>
                      <a:pt x="19597" y="2504"/>
                      <a:pt x="19538" y="2130"/>
                      <a:pt x="19518" y="1716"/>
                    </a:cubicBezTo>
                    <a:cubicBezTo>
                      <a:pt x="19242" y="1578"/>
                      <a:pt x="18966" y="1460"/>
                      <a:pt x="18710" y="1322"/>
                    </a:cubicBezTo>
                    <a:cubicBezTo>
                      <a:pt x="18473" y="1164"/>
                      <a:pt x="18177" y="1085"/>
                      <a:pt x="17901" y="1124"/>
                    </a:cubicBezTo>
                    <a:cubicBezTo>
                      <a:pt x="17763" y="1124"/>
                      <a:pt x="17625" y="1124"/>
                      <a:pt x="17507" y="1124"/>
                    </a:cubicBezTo>
                    <a:cubicBezTo>
                      <a:pt x="17251" y="1262"/>
                      <a:pt x="17093" y="1538"/>
                      <a:pt x="17054" y="1834"/>
                    </a:cubicBezTo>
                    <a:cubicBezTo>
                      <a:pt x="17014" y="2130"/>
                      <a:pt x="16896" y="2426"/>
                      <a:pt x="16718" y="2662"/>
                    </a:cubicBezTo>
                    <a:cubicBezTo>
                      <a:pt x="16580" y="2840"/>
                      <a:pt x="16482" y="3056"/>
                      <a:pt x="16423" y="3293"/>
                    </a:cubicBezTo>
                    <a:cubicBezTo>
                      <a:pt x="16403" y="3411"/>
                      <a:pt x="16304" y="3510"/>
                      <a:pt x="16186" y="3510"/>
                    </a:cubicBezTo>
                    <a:cubicBezTo>
                      <a:pt x="16048" y="3530"/>
                      <a:pt x="15910" y="3530"/>
                      <a:pt x="15772" y="3530"/>
                    </a:cubicBezTo>
                    <a:lnTo>
                      <a:pt x="13209" y="3530"/>
                    </a:lnTo>
                    <a:cubicBezTo>
                      <a:pt x="13091" y="3530"/>
                      <a:pt x="12973" y="3530"/>
                      <a:pt x="12854" y="3530"/>
                    </a:cubicBezTo>
                    <a:cubicBezTo>
                      <a:pt x="12716" y="3569"/>
                      <a:pt x="12578" y="3687"/>
                      <a:pt x="12440" y="3668"/>
                    </a:cubicBezTo>
                    <a:cubicBezTo>
                      <a:pt x="12302" y="3668"/>
                      <a:pt x="12164" y="3530"/>
                      <a:pt x="12026" y="3530"/>
                    </a:cubicBezTo>
                    <a:cubicBezTo>
                      <a:pt x="11770" y="3530"/>
                      <a:pt x="11533" y="3392"/>
                      <a:pt x="11395" y="3194"/>
                    </a:cubicBezTo>
                    <a:cubicBezTo>
                      <a:pt x="11415" y="2879"/>
                      <a:pt x="11297" y="2583"/>
                      <a:pt x="11080" y="2347"/>
                    </a:cubicBezTo>
                    <a:cubicBezTo>
                      <a:pt x="10942" y="2189"/>
                      <a:pt x="10824" y="2012"/>
                      <a:pt x="10745" y="1795"/>
                    </a:cubicBezTo>
                    <a:cubicBezTo>
                      <a:pt x="10646" y="1499"/>
                      <a:pt x="10528" y="1203"/>
                      <a:pt x="10429" y="908"/>
                    </a:cubicBezTo>
                    <a:cubicBezTo>
                      <a:pt x="10114" y="868"/>
                      <a:pt x="9779" y="888"/>
                      <a:pt x="9463" y="986"/>
                    </a:cubicBezTo>
                    <a:cubicBezTo>
                      <a:pt x="9345" y="1026"/>
                      <a:pt x="9207" y="1065"/>
                      <a:pt x="9089" y="1085"/>
                    </a:cubicBezTo>
                    <a:cubicBezTo>
                      <a:pt x="8793" y="1105"/>
                      <a:pt x="8576" y="1341"/>
                      <a:pt x="8576" y="1617"/>
                    </a:cubicBezTo>
                    <a:cubicBezTo>
                      <a:pt x="8537" y="1913"/>
                      <a:pt x="8576" y="2228"/>
                      <a:pt x="8576" y="2524"/>
                    </a:cubicBezTo>
                    <a:cubicBezTo>
                      <a:pt x="8773" y="2840"/>
                      <a:pt x="8655" y="3214"/>
                      <a:pt x="8734" y="3549"/>
                    </a:cubicBezTo>
                    <a:cubicBezTo>
                      <a:pt x="8773" y="3786"/>
                      <a:pt x="8833" y="4042"/>
                      <a:pt x="8911" y="4279"/>
                    </a:cubicBezTo>
                    <a:cubicBezTo>
                      <a:pt x="9010" y="4515"/>
                      <a:pt x="8911" y="4594"/>
                      <a:pt x="8655" y="4732"/>
                    </a:cubicBezTo>
                    <a:cubicBezTo>
                      <a:pt x="8359" y="4870"/>
                      <a:pt x="8024" y="4890"/>
                      <a:pt x="7748" y="5087"/>
                    </a:cubicBezTo>
                    <a:cubicBezTo>
                      <a:pt x="7630" y="5186"/>
                      <a:pt x="7492" y="5245"/>
                      <a:pt x="7354" y="5304"/>
                    </a:cubicBezTo>
                    <a:cubicBezTo>
                      <a:pt x="7098" y="5403"/>
                      <a:pt x="6881" y="5580"/>
                      <a:pt x="6743" y="5797"/>
                    </a:cubicBezTo>
                    <a:cubicBezTo>
                      <a:pt x="6427" y="6191"/>
                      <a:pt x="6092" y="6566"/>
                      <a:pt x="5757" y="6940"/>
                    </a:cubicBezTo>
                    <a:cubicBezTo>
                      <a:pt x="5343" y="7413"/>
                      <a:pt x="5343" y="7413"/>
                      <a:pt x="4732" y="7374"/>
                    </a:cubicBezTo>
                    <a:cubicBezTo>
                      <a:pt x="4594" y="7374"/>
                      <a:pt x="4476" y="7335"/>
                      <a:pt x="4357" y="7295"/>
                    </a:cubicBezTo>
                    <a:cubicBezTo>
                      <a:pt x="4259" y="7256"/>
                      <a:pt x="4160" y="7216"/>
                      <a:pt x="4081" y="7177"/>
                    </a:cubicBezTo>
                    <a:cubicBezTo>
                      <a:pt x="3726" y="7019"/>
                      <a:pt x="3332" y="6921"/>
                      <a:pt x="3056" y="6664"/>
                    </a:cubicBezTo>
                    <a:cubicBezTo>
                      <a:pt x="2918" y="6546"/>
                      <a:pt x="2741" y="6526"/>
                      <a:pt x="2583" y="6625"/>
                    </a:cubicBezTo>
                    <a:cubicBezTo>
                      <a:pt x="2504" y="6645"/>
                      <a:pt x="2445" y="6723"/>
                      <a:pt x="2366" y="6743"/>
                    </a:cubicBezTo>
                    <a:cubicBezTo>
                      <a:pt x="1972" y="6842"/>
                      <a:pt x="1755" y="7157"/>
                      <a:pt x="1597" y="7492"/>
                    </a:cubicBezTo>
                    <a:cubicBezTo>
                      <a:pt x="1459" y="7749"/>
                      <a:pt x="1479" y="8103"/>
                      <a:pt x="1676" y="8340"/>
                    </a:cubicBezTo>
                    <a:cubicBezTo>
                      <a:pt x="1893" y="8616"/>
                      <a:pt x="2110" y="8892"/>
                      <a:pt x="2307" y="9188"/>
                    </a:cubicBezTo>
                    <a:cubicBezTo>
                      <a:pt x="2504" y="9464"/>
                      <a:pt x="2741" y="9740"/>
                      <a:pt x="2997" y="9976"/>
                    </a:cubicBezTo>
                    <a:cubicBezTo>
                      <a:pt x="3076" y="10036"/>
                      <a:pt x="3155" y="10095"/>
                      <a:pt x="3234" y="10174"/>
                    </a:cubicBezTo>
                    <a:cubicBezTo>
                      <a:pt x="3312" y="10233"/>
                      <a:pt x="3312" y="10351"/>
                      <a:pt x="3253" y="10450"/>
                    </a:cubicBezTo>
                    <a:cubicBezTo>
                      <a:pt x="3214" y="10509"/>
                      <a:pt x="3174" y="10548"/>
                      <a:pt x="3135" y="10607"/>
                    </a:cubicBezTo>
                    <a:cubicBezTo>
                      <a:pt x="2997" y="10745"/>
                      <a:pt x="2918" y="10942"/>
                      <a:pt x="2938" y="11159"/>
                    </a:cubicBezTo>
                    <a:cubicBezTo>
                      <a:pt x="2958" y="11356"/>
                      <a:pt x="2918" y="11554"/>
                      <a:pt x="2879" y="11751"/>
                    </a:cubicBezTo>
                    <a:cubicBezTo>
                      <a:pt x="2760" y="12046"/>
                      <a:pt x="2721" y="12362"/>
                      <a:pt x="2741" y="12677"/>
                    </a:cubicBezTo>
                    <a:cubicBezTo>
                      <a:pt x="2760" y="13013"/>
                      <a:pt x="2721" y="13328"/>
                      <a:pt x="2622" y="13624"/>
                    </a:cubicBezTo>
                    <a:cubicBezTo>
                      <a:pt x="2563" y="13801"/>
                      <a:pt x="2543" y="13998"/>
                      <a:pt x="2543" y="14176"/>
                    </a:cubicBezTo>
                    <a:cubicBezTo>
                      <a:pt x="2524" y="14432"/>
                      <a:pt x="2543" y="14708"/>
                      <a:pt x="2543" y="14984"/>
                    </a:cubicBezTo>
                    <a:cubicBezTo>
                      <a:pt x="2543" y="15102"/>
                      <a:pt x="2504" y="15201"/>
                      <a:pt x="2445" y="15299"/>
                    </a:cubicBezTo>
                    <a:cubicBezTo>
                      <a:pt x="2327" y="15477"/>
                      <a:pt x="2110" y="15595"/>
                      <a:pt x="1893" y="15635"/>
                    </a:cubicBezTo>
                    <a:cubicBezTo>
                      <a:pt x="1558" y="15635"/>
                      <a:pt x="1301" y="15812"/>
                      <a:pt x="986" y="15871"/>
                    </a:cubicBezTo>
                    <a:cubicBezTo>
                      <a:pt x="769" y="15891"/>
                      <a:pt x="592" y="16049"/>
                      <a:pt x="552" y="16246"/>
                    </a:cubicBezTo>
                    <a:lnTo>
                      <a:pt x="1144" y="17882"/>
                    </a:lnTo>
                    <a:cubicBezTo>
                      <a:pt x="1321" y="17922"/>
                      <a:pt x="1499" y="17981"/>
                      <a:pt x="1696" y="18060"/>
                    </a:cubicBezTo>
                    <a:cubicBezTo>
                      <a:pt x="1913" y="18158"/>
                      <a:pt x="2149" y="18178"/>
                      <a:pt x="2386" y="18119"/>
                    </a:cubicBezTo>
                    <a:cubicBezTo>
                      <a:pt x="2622" y="18079"/>
                      <a:pt x="2879" y="18000"/>
                      <a:pt x="3076" y="17843"/>
                    </a:cubicBezTo>
                    <a:cubicBezTo>
                      <a:pt x="3194" y="17764"/>
                      <a:pt x="3312" y="17724"/>
                      <a:pt x="3450" y="17744"/>
                    </a:cubicBezTo>
                    <a:cubicBezTo>
                      <a:pt x="3628" y="17744"/>
                      <a:pt x="3766" y="17862"/>
                      <a:pt x="3746" y="18020"/>
                    </a:cubicBezTo>
                    <a:cubicBezTo>
                      <a:pt x="3707" y="18434"/>
                      <a:pt x="4022" y="18750"/>
                      <a:pt x="3983" y="19144"/>
                    </a:cubicBezTo>
                    <a:cubicBezTo>
                      <a:pt x="4200" y="19518"/>
                      <a:pt x="4259" y="19972"/>
                      <a:pt x="4554" y="20307"/>
                    </a:cubicBezTo>
                    <a:cubicBezTo>
                      <a:pt x="4752" y="20524"/>
                      <a:pt x="4870" y="20780"/>
                      <a:pt x="4949" y="21056"/>
                    </a:cubicBezTo>
                    <a:cubicBezTo>
                      <a:pt x="4968" y="21293"/>
                      <a:pt x="5126" y="21510"/>
                      <a:pt x="5343" y="21589"/>
                    </a:cubicBezTo>
                    <a:cubicBezTo>
                      <a:pt x="5540" y="21687"/>
                      <a:pt x="5540" y="21766"/>
                      <a:pt x="5461" y="22003"/>
                    </a:cubicBezTo>
                    <a:cubicBezTo>
                      <a:pt x="5343" y="22239"/>
                      <a:pt x="5244" y="22476"/>
                      <a:pt x="5185" y="22732"/>
                    </a:cubicBezTo>
                    <a:cubicBezTo>
                      <a:pt x="5146" y="23008"/>
                      <a:pt x="5047" y="23264"/>
                      <a:pt x="4890" y="23481"/>
                    </a:cubicBezTo>
                    <a:cubicBezTo>
                      <a:pt x="4771" y="23718"/>
                      <a:pt x="4653" y="23954"/>
                      <a:pt x="4594" y="24211"/>
                    </a:cubicBezTo>
                    <a:cubicBezTo>
                      <a:pt x="4791" y="24368"/>
                      <a:pt x="4968" y="24546"/>
                      <a:pt x="5126" y="24743"/>
                    </a:cubicBezTo>
                    <a:cubicBezTo>
                      <a:pt x="5343" y="24999"/>
                      <a:pt x="5619" y="25196"/>
                      <a:pt x="5915" y="25354"/>
                    </a:cubicBezTo>
                    <a:cubicBezTo>
                      <a:pt x="5994" y="25295"/>
                      <a:pt x="6072" y="25236"/>
                      <a:pt x="6151" y="25157"/>
                    </a:cubicBezTo>
                    <a:cubicBezTo>
                      <a:pt x="6506" y="24684"/>
                      <a:pt x="7078" y="24447"/>
                      <a:pt x="7433" y="23974"/>
                    </a:cubicBezTo>
                    <a:cubicBezTo>
                      <a:pt x="7472" y="23935"/>
                      <a:pt x="7512" y="23895"/>
                      <a:pt x="7551" y="23875"/>
                    </a:cubicBezTo>
                    <a:cubicBezTo>
                      <a:pt x="7729" y="23757"/>
                      <a:pt x="7985" y="23757"/>
                      <a:pt x="8182" y="23856"/>
                    </a:cubicBezTo>
                    <a:cubicBezTo>
                      <a:pt x="8300" y="23935"/>
                      <a:pt x="8419" y="24033"/>
                      <a:pt x="8557" y="24112"/>
                    </a:cubicBezTo>
                    <a:cubicBezTo>
                      <a:pt x="8675" y="24191"/>
                      <a:pt x="8833" y="24349"/>
                      <a:pt x="8971" y="24349"/>
                    </a:cubicBezTo>
                    <a:cubicBezTo>
                      <a:pt x="9168" y="24388"/>
                      <a:pt x="9345" y="24467"/>
                      <a:pt x="9503" y="24605"/>
                    </a:cubicBezTo>
                    <a:cubicBezTo>
                      <a:pt x="9779" y="24822"/>
                      <a:pt x="10035" y="25058"/>
                      <a:pt x="10429" y="25019"/>
                    </a:cubicBezTo>
                    <a:cubicBezTo>
                      <a:pt x="10449" y="25019"/>
                      <a:pt x="10469" y="25019"/>
                      <a:pt x="10469" y="25039"/>
                    </a:cubicBezTo>
                    <a:cubicBezTo>
                      <a:pt x="10863" y="25177"/>
                      <a:pt x="11257" y="25315"/>
                      <a:pt x="11652" y="25472"/>
                    </a:cubicBezTo>
                    <a:cubicBezTo>
                      <a:pt x="12026" y="25630"/>
                      <a:pt x="12440" y="25650"/>
                      <a:pt x="12835" y="25551"/>
                    </a:cubicBezTo>
                    <a:cubicBezTo>
                      <a:pt x="12953" y="25946"/>
                      <a:pt x="13091" y="26340"/>
                      <a:pt x="13190" y="26734"/>
                    </a:cubicBezTo>
                    <a:cubicBezTo>
                      <a:pt x="13268" y="27148"/>
                      <a:pt x="13367" y="27562"/>
                      <a:pt x="13466" y="27996"/>
                    </a:cubicBezTo>
                    <a:cubicBezTo>
                      <a:pt x="13761" y="28055"/>
                      <a:pt x="14077" y="28035"/>
                      <a:pt x="14392" y="27956"/>
                    </a:cubicBezTo>
                    <a:cubicBezTo>
                      <a:pt x="14550" y="27897"/>
                      <a:pt x="14727" y="27858"/>
                      <a:pt x="14924" y="27838"/>
                    </a:cubicBezTo>
                    <a:cubicBezTo>
                      <a:pt x="15260" y="27818"/>
                      <a:pt x="15299" y="27779"/>
                      <a:pt x="15319" y="27404"/>
                    </a:cubicBezTo>
                    <a:cubicBezTo>
                      <a:pt x="15299" y="27247"/>
                      <a:pt x="15319" y="27069"/>
                      <a:pt x="15378" y="26912"/>
                    </a:cubicBezTo>
                    <a:cubicBezTo>
                      <a:pt x="15496" y="26655"/>
                      <a:pt x="15555" y="26379"/>
                      <a:pt x="15516" y="26084"/>
                    </a:cubicBezTo>
                    <a:cubicBezTo>
                      <a:pt x="15516" y="26005"/>
                      <a:pt x="15516" y="25926"/>
                      <a:pt x="15536" y="25847"/>
                    </a:cubicBezTo>
                    <a:cubicBezTo>
                      <a:pt x="15575" y="25768"/>
                      <a:pt x="15634" y="25669"/>
                      <a:pt x="15693" y="25650"/>
                    </a:cubicBezTo>
                    <a:cubicBezTo>
                      <a:pt x="16028" y="25610"/>
                      <a:pt x="16324" y="25334"/>
                      <a:pt x="16699" y="25413"/>
                    </a:cubicBezTo>
                    <a:cubicBezTo>
                      <a:pt x="16758" y="25433"/>
                      <a:pt x="16837" y="25413"/>
                      <a:pt x="16896" y="25393"/>
                    </a:cubicBezTo>
                    <a:cubicBezTo>
                      <a:pt x="17172" y="25295"/>
                      <a:pt x="17448" y="25236"/>
                      <a:pt x="17724" y="25216"/>
                    </a:cubicBezTo>
                    <a:cubicBezTo>
                      <a:pt x="17980" y="25157"/>
                      <a:pt x="18237" y="25078"/>
                      <a:pt x="18493" y="24999"/>
                    </a:cubicBezTo>
                    <a:cubicBezTo>
                      <a:pt x="18848" y="24861"/>
                      <a:pt x="19183" y="24703"/>
                      <a:pt x="19518" y="24565"/>
                    </a:cubicBezTo>
                    <a:cubicBezTo>
                      <a:pt x="19794" y="24467"/>
                      <a:pt x="20050" y="24309"/>
                      <a:pt x="20247" y="24092"/>
                    </a:cubicBezTo>
                    <a:lnTo>
                      <a:pt x="20701" y="24092"/>
                    </a:lnTo>
                    <a:cubicBezTo>
                      <a:pt x="20839" y="24073"/>
                      <a:pt x="20957" y="24171"/>
                      <a:pt x="20997" y="24309"/>
                    </a:cubicBezTo>
                    <a:cubicBezTo>
                      <a:pt x="20997" y="24467"/>
                      <a:pt x="21095" y="24585"/>
                      <a:pt x="21233" y="24664"/>
                    </a:cubicBezTo>
                    <a:cubicBezTo>
                      <a:pt x="21549" y="24881"/>
                      <a:pt x="21943" y="24999"/>
                      <a:pt x="22140" y="25354"/>
                    </a:cubicBezTo>
                    <a:cubicBezTo>
                      <a:pt x="22199" y="25393"/>
                      <a:pt x="22258" y="25413"/>
                      <a:pt x="22337" y="25413"/>
                    </a:cubicBezTo>
                    <a:cubicBezTo>
                      <a:pt x="22436" y="25393"/>
                      <a:pt x="22554" y="25354"/>
                      <a:pt x="22653" y="25295"/>
                    </a:cubicBezTo>
                    <a:cubicBezTo>
                      <a:pt x="22948" y="25058"/>
                      <a:pt x="23264" y="24841"/>
                      <a:pt x="23599" y="24664"/>
                    </a:cubicBezTo>
                    <a:cubicBezTo>
                      <a:pt x="23638" y="24664"/>
                      <a:pt x="23638" y="24605"/>
                      <a:pt x="23678" y="24546"/>
                    </a:cubicBezTo>
                    <a:cubicBezTo>
                      <a:pt x="23579" y="24211"/>
                      <a:pt x="23461" y="23836"/>
                      <a:pt x="23343" y="23481"/>
                    </a:cubicBezTo>
                    <a:cubicBezTo>
                      <a:pt x="23205" y="23107"/>
                      <a:pt x="23047" y="22732"/>
                      <a:pt x="22909" y="22357"/>
                    </a:cubicBezTo>
                    <a:cubicBezTo>
                      <a:pt x="22988" y="22239"/>
                      <a:pt x="23067" y="22121"/>
                      <a:pt x="23165" y="22022"/>
                    </a:cubicBezTo>
                    <a:cubicBezTo>
                      <a:pt x="23382" y="21805"/>
                      <a:pt x="23540" y="21549"/>
                      <a:pt x="23658" y="21273"/>
                    </a:cubicBezTo>
                    <a:cubicBezTo>
                      <a:pt x="23737" y="21096"/>
                      <a:pt x="23855" y="20918"/>
                      <a:pt x="23974" y="20780"/>
                    </a:cubicBezTo>
                    <a:cubicBezTo>
                      <a:pt x="24190" y="20504"/>
                      <a:pt x="24348" y="20189"/>
                      <a:pt x="24427" y="19854"/>
                    </a:cubicBezTo>
                    <a:cubicBezTo>
                      <a:pt x="24545" y="19558"/>
                      <a:pt x="24624" y="19262"/>
                      <a:pt x="24644" y="18947"/>
                    </a:cubicBezTo>
                    <a:cubicBezTo>
                      <a:pt x="24644" y="18927"/>
                      <a:pt x="24644" y="18907"/>
                      <a:pt x="24664" y="18907"/>
                    </a:cubicBezTo>
                    <a:cubicBezTo>
                      <a:pt x="24802" y="18690"/>
                      <a:pt x="24861" y="18434"/>
                      <a:pt x="24821" y="18178"/>
                    </a:cubicBezTo>
                    <a:cubicBezTo>
                      <a:pt x="24782" y="17882"/>
                      <a:pt x="24841" y="17606"/>
                      <a:pt x="24979" y="17350"/>
                    </a:cubicBezTo>
                    <a:cubicBezTo>
                      <a:pt x="24999" y="17251"/>
                      <a:pt x="25018" y="17153"/>
                      <a:pt x="25018" y="17054"/>
                    </a:cubicBezTo>
                    <a:cubicBezTo>
                      <a:pt x="25058" y="16798"/>
                      <a:pt x="25117" y="16739"/>
                      <a:pt x="25373" y="16739"/>
                    </a:cubicBezTo>
                    <a:lnTo>
                      <a:pt x="25945" y="16739"/>
                    </a:lnTo>
                    <a:cubicBezTo>
                      <a:pt x="26024" y="16719"/>
                      <a:pt x="26103" y="16739"/>
                      <a:pt x="26182" y="16798"/>
                    </a:cubicBezTo>
                    <a:cubicBezTo>
                      <a:pt x="26497" y="17034"/>
                      <a:pt x="26852" y="16916"/>
                      <a:pt x="27187" y="16896"/>
                    </a:cubicBezTo>
                    <a:cubicBezTo>
                      <a:pt x="27246" y="16285"/>
                      <a:pt x="27246" y="15674"/>
                      <a:pt x="27148" y="15063"/>
                    </a:cubicBezTo>
                    <a:close/>
                    <a:moveTo>
                      <a:pt x="14727" y="28370"/>
                    </a:moveTo>
                    <a:cubicBezTo>
                      <a:pt x="14964" y="28449"/>
                      <a:pt x="15240" y="28449"/>
                      <a:pt x="15476" y="28370"/>
                    </a:cubicBezTo>
                    <a:cubicBezTo>
                      <a:pt x="15319" y="28331"/>
                      <a:pt x="15141" y="28331"/>
                      <a:pt x="14964" y="28331"/>
                    </a:cubicBezTo>
                    <a:cubicBezTo>
                      <a:pt x="14885" y="28331"/>
                      <a:pt x="14786" y="28351"/>
                      <a:pt x="14708" y="283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0"/>
              <p:cNvSpPr/>
              <p:nvPr/>
            </p:nvSpPr>
            <p:spPr>
              <a:xfrm flipH="1">
                <a:off x="5400368" y="762231"/>
                <a:ext cx="334191" cy="342245"/>
              </a:xfrm>
              <a:custGeom>
                <a:avLst/>
                <a:gdLst/>
                <a:ahLst/>
                <a:cxnLst/>
                <a:rect l="l" t="t" r="r" b="b"/>
                <a:pathLst>
                  <a:path w="13900" h="14235" extrusionOk="0">
                    <a:moveTo>
                      <a:pt x="13880" y="7196"/>
                    </a:moveTo>
                    <a:lnTo>
                      <a:pt x="13880" y="7945"/>
                    </a:lnTo>
                    <a:cubicBezTo>
                      <a:pt x="13900" y="8241"/>
                      <a:pt x="13860" y="8517"/>
                      <a:pt x="13742" y="8773"/>
                    </a:cubicBezTo>
                    <a:cubicBezTo>
                      <a:pt x="13683" y="9325"/>
                      <a:pt x="13407" y="9799"/>
                      <a:pt x="13249" y="10311"/>
                    </a:cubicBezTo>
                    <a:cubicBezTo>
                      <a:pt x="13170" y="10607"/>
                      <a:pt x="12993" y="10883"/>
                      <a:pt x="12776" y="11120"/>
                    </a:cubicBezTo>
                    <a:cubicBezTo>
                      <a:pt x="12638" y="11238"/>
                      <a:pt x="12539" y="11396"/>
                      <a:pt x="12461" y="11553"/>
                    </a:cubicBezTo>
                    <a:cubicBezTo>
                      <a:pt x="12421" y="11652"/>
                      <a:pt x="12362" y="11750"/>
                      <a:pt x="12283" y="11810"/>
                    </a:cubicBezTo>
                    <a:cubicBezTo>
                      <a:pt x="11987" y="12046"/>
                      <a:pt x="11771" y="12381"/>
                      <a:pt x="11435" y="12578"/>
                    </a:cubicBezTo>
                    <a:cubicBezTo>
                      <a:pt x="11416" y="12598"/>
                      <a:pt x="11376" y="12618"/>
                      <a:pt x="11357" y="12638"/>
                    </a:cubicBezTo>
                    <a:cubicBezTo>
                      <a:pt x="11002" y="13012"/>
                      <a:pt x="10568" y="13308"/>
                      <a:pt x="10075" y="13505"/>
                    </a:cubicBezTo>
                    <a:cubicBezTo>
                      <a:pt x="10036" y="13525"/>
                      <a:pt x="9996" y="13584"/>
                      <a:pt x="9957" y="13584"/>
                    </a:cubicBezTo>
                    <a:cubicBezTo>
                      <a:pt x="9523" y="13544"/>
                      <a:pt x="9168" y="13860"/>
                      <a:pt x="8734" y="13820"/>
                    </a:cubicBezTo>
                    <a:cubicBezTo>
                      <a:pt x="8380" y="13801"/>
                      <a:pt x="8005" y="13899"/>
                      <a:pt x="7690" y="14096"/>
                    </a:cubicBezTo>
                    <a:cubicBezTo>
                      <a:pt x="7532" y="14175"/>
                      <a:pt x="7354" y="14215"/>
                      <a:pt x="7157" y="14215"/>
                    </a:cubicBezTo>
                    <a:lnTo>
                      <a:pt x="6310" y="14215"/>
                    </a:lnTo>
                    <a:cubicBezTo>
                      <a:pt x="6034" y="14234"/>
                      <a:pt x="5758" y="14195"/>
                      <a:pt x="5521" y="14096"/>
                    </a:cubicBezTo>
                    <a:cubicBezTo>
                      <a:pt x="5383" y="14037"/>
                      <a:pt x="5265" y="14018"/>
                      <a:pt x="5127" y="14018"/>
                    </a:cubicBezTo>
                    <a:cubicBezTo>
                      <a:pt x="4772" y="14018"/>
                      <a:pt x="4417" y="13899"/>
                      <a:pt x="4141" y="13702"/>
                    </a:cubicBezTo>
                    <a:cubicBezTo>
                      <a:pt x="3924" y="13564"/>
                      <a:pt x="3707" y="13426"/>
                      <a:pt x="3490" y="13328"/>
                    </a:cubicBezTo>
                    <a:cubicBezTo>
                      <a:pt x="3234" y="13190"/>
                      <a:pt x="3017" y="13012"/>
                      <a:pt x="2800" y="12815"/>
                    </a:cubicBezTo>
                    <a:cubicBezTo>
                      <a:pt x="2583" y="12618"/>
                      <a:pt x="2386" y="12381"/>
                      <a:pt x="2169" y="12164"/>
                    </a:cubicBezTo>
                    <a:cubicBezTo>
                      <a:pt x="2110" y="12125"/>
                      <a:pt x="2071" y="12066"/>
                      <a:pt x="2031" y="12026"/>
                    </a:cubicBezTo>
                    <a:cubicBezTo>
                      <a:pt x="1815" y="11573"/>
                      <a:pt x="1420" y="11258"/>
                      <a:pt x="1164" y="10863"/>
                    </a:cubicBezTo>
                    <a:cubicBezTo>
                      <a:pt x="908" y="10449"/>
                      <a:pt x="711" y="10035"/>
                      <a:pt x="494" y="9621"/>
                    </a:cubicBezTo>
                    <a:cubicBezTo>
                      <a:pt x="474" y="9562"/>
                      <a:pt x="454" y="9503"/>
                      <a:pt x="454" y="9424"/>
                    </a:cubicBezTo>
                    <a:cubicBezTo>
                      <a:pt x="415" y="9049"/>
                      <a:pt x="316" y="8675"/>
                      <a:pt x="158" y="8320"/>
                    </a:cubicBezTo>
                    <a:cubicBezTo>
                      <a:pt x="80" y="8103"/>
                      <a:pt x="40" y="7867"/>
                      <a:pt x="40" y="7630"/>
                    </a:cubicBezTo>
                    <a:lnTo>
                      <a:pt x="40" y="6625"/>
                    </a:lnTo>
                    <a:cubicBezTo>
                      <a:pt x="1" y="6349"/>
                      <a:pt x="60" y="6073"/>
                      <a:pt x="178" y="5836"/>
                    </a:cubicBezTo>
                    <a:cubicBezTo>
                      <a:pt x="218" y="5718"/>
                      <a:pt x="237" y="5580"/>
                      <a:pt x="237" y="5442"/>
                    </a:cubicBezTo>
                    <a:cubicBezTo>
                      <a:pt x="237" y="5323"/>
                      <a:pt x="237" y="5225"/>
                      <a:pt x="277" y="5106"/>
                    </a:cubicBezTo>
                    <a:cubicBezTo>
                      <a:pt x="513" y="4495"/>
                      <a:pt x="592" y="3825"/>
                      <a:pt x="908" y="3253"/>
                    </a:cubicBezTo>
                    <a:cubicBezTo>
                      <a:pt x="1105" y="2898"/>
                      <a:pt x="1341" y="2544"/>
                      <a:pt x="1558" y="2189"/>
                    </a:cubicBezTo>
                    <a:cubicBezTo>
                      <a:pt x="1617" y="2090"/>
                      <a:pt x="1677" y="2011"/>
                      <a:pt x="1755" y="1952"/>
                    </a:cubicBezTo>
                    <a:cubicBezTo>
                      <a:pt x="2071" y="1755"/>
                      <a:pt x="2347" y="1518"/>
                      <a:pt x="2603" y="1262"/>
                    </a:cubicBezTo>
                    <a:cubicBezTo>
                      <a:pt x="2997" y="966"/>
                      <a:pt x="3451" y="769"/>
                      <a:pt x="3924" y="651"/>
                    </a:cubicBezTo>
                    <a:cubicBezTo>
                      <a:pt x="4239" y="552"/>
                      <a:pt x="4575" y="454"/>
                      <a:pt x="4890" y="355"/>
                    </a:cubicBezTo>
                    <a:cubicBezTo>
                      <a:pt x="5205" y="257"/>
                      <a:pt x="5442" y="138"/>
                      <a:pt x="5738" y="59"/>
                    </a:cubicBezTo>
                    <a:cubicBezTo>
                      <a:pt x="5856" y="20"/>
                      <a:pt x="5994" y="0"/>
                      <a:pt x="6132" y="0"/>
                    </a:cubicBezTo>
                    <a:lnTo>
                      <a:pt x="8044" y="0"/>
                    </a:lnTo>
                    <a:cubicBezTo>
                      <a:pt x="8182" y="0"/>
                      <a:pt x="8320" y="20"/>
                      <a:pt x="8439" y="79"/>
                    </a:cubicBezTo>
                    <a:cubicBezTo>
                      <a:pt x="8675" y="197"/>
                      <a:pt x="8932" y="237"/>
                      <a:pt x="9168" y="197"/>
                    </a:cubicBezTo>
                    <a:cubicBezTo>
                      <a:pt x="9484" y="178"/>
                      <a:pt x="9779" y="257"/>
                      <a:pt x="10036" y="434"/>
                    </a:cubicBezTo>
                    <a:cubicBezTo>
                      <a:pt x="10213" y="552"/>
                      <a:pt x="10410" y="671"/>
                      <a:pt x="10588" y="789"/>
                    </a:cubicBezTo>
                    <a:cubicBezTo>
                      <a:pt x="10647" y="828"/>
                      <a:pt x="10765" y="887"/>
                      <a:pt x="10765" y="947"/>
                    </a:cubicBezTo>
                    <a:cubicBezTo>
                      <a:pt x="10864" y="1341"/>
                      <a:pt x="11238" y="1499"/>
                      <a:pt x="11514" y="1735"/>
                    </a:cubicBezTo>
                    <a:cubicBezTo>
                      <a:pt x="12007" y="2169"/>
                      <a:pt x="12441" y="2642"/>
                      <a:pt x="12835" y="3174"/>
                    </a:cubicBezTo>
                    <a:cubicBezTo>
                      <a:pt x="13052" y="3470"/>
                      <a:pt x="13249" y="3805"/>
                      <a:pt x="13427" y="4160"/>
                    </a:cubicBezTo>
                    <a:cubicBezTo>
                      <a:pt x="13525" y="4397"/>
                      <a:pt x="13604" y="4653"/>
                      <a:pt x="13643" y="4929"/>
                    </a:cubicBezTo>
                    <a:cubicBezTo>
                      <a:pt x="13722" y="5225"/>
                      <a:pt x="13624" y="5580"/>
                      <a:pt x="13860" y="5836"/>
                    </a:cubicBezTo>
                    <a:cubicBezTo>
                      <a:pt x="13860" y="6151"/>
                      <a:pt x="13880" y="6487"/>
                      <a:pt x="13880" y="6802"/>
                    </a:cubicBezTo>
                    <a:cubicBezTo>
                      <a:pt x="13880" y="6920"/>
                      <a:pt x="13880" y="7058"/>
                      <a:pt x="13880" y="7196"/>
                    </a:cubicBezTo>
                    <a:close/>
                    <a:moveTo>
                      <a:pt x="13308" y="7196"/>
                    </a:moveTo>
                    <a:lnTo>
                      <a:pt x="13308" y="6388"/>
                    </a:lnTo>
                    <a:cubicBezTo>
                      <a:pt x="13328" y="6191"/>
                      <a:pt x="13289" y="6013"/>
                      <a:pt x="13190" y="5856"/>
                    </a:cubicBezTo>
                    <a:cubicBezTo>
                      <a:pt x="13131" y="5757"/>
                      <a:pt x="13111" y="5639"/>
                      <a:pt x="13111" y="5520"/>
                    </a:cubicBezTo>
                    <a:cubicBezTo>
                      <a:pt x="13091" y="5106"/>
                      <a:pt x="12973" y="4692"/>
                      <a:pt x="12796" y="4318"/>
                    </a:cubicBezTo>
                    <a:cubicBezTo>
                      <a:pt x="12559" y="3746"/>
                      <a:pt x="12224" y="3214"/>
                      <a:pt x="11771" y="2780"/>
                    </a:cubicBezTo>
                    <a:cubicBezTo>
                      <a:pt x="11455" y="2406"/>
                      <a:pt x="11061" y="2070"/>
                      <a:pt x="10627" y="1834"/>
                    </a:cubicBezTo>
                    <a:cubicBezTo>
                      <a:pt x="10351" y="1696"/>
                      <a:pt x="10114" y="1518"/>
                      <a:pt x="9878" y="1302"/>
                    </a:cubicBezTo>
                    <a:cubicBezTo>
                      <a:pt x="9582" y="1085"/>
                      <a:pt x="9247" y="887"/>
                      <a:pt x="8892" y="730"/>
                    </a:cubicBezTo>
                    <a:cubicBezTo>
                      <a:pt x="8813" y="690"/>
                      <a:pt x="8734" y="671"/>
                      <a:pt x="8656" y="690"/>
                    </a:cubicBezTo>
                    <a:cubicBezTo>
                      <a:pt x="8123" y="690"/>
                      <a:pt x="7571" y="671"/>
                      <a:pt x="7039" y="671"/>
                    </a:cubicBezTo>
                    <a:cubicBezTo>
                      <a:pt x="6921" y="651"/>
                      <a:pt x="6802" y="671"/>
                      <a:pt x="6704" y="710"/>
                    </a:cubicBezTo>
                    <a:cubicBezTo>
                      <a:pt x="6448" y="848"/>
                      <a:pt x="6152" y="887"/>
                      <a:pt x="5876" y="868"/>
                    </a:cubicBezTo>
                    <a:lnTo>
                      <a:pt x="5107" y="868"/>
                    </a:lnTo>
                    <a:cubicBezTo>
                      <a:pt x="5008" y="868"/>
                      <a:pt x="4910" y="868"/>
                      <a:pt x="4811" y="907"/>
                    </a:cubicBezTo>
                    <a:cubicBezTo>
                      <a:pt x="4259" y="1104"/>
                      <a:pt x="3727" y="1341"/>
                      <a:pt x="3234" y="1637"/>
                    </a:cubicBezTo>
                    <a:cubicBezTo>
                      <a:pt x="2958" y="1794"/>
                      <a:pt x="2702" y="2011"/>
                      <a:pt x="2505" y="2248"/>
                    </a:cubicBezTo>
                    <a:cubicBezTo>
                      <a:pt x="2347" y="2465"/>
                      <a:pt x="2189" y="2662"/>
                      <a:pt x="1992" y="2859"/>
                    </a:cubicBezTo>
                    <a:cubicBezTo>
                      <a:pt x="1795" y="3017"/>
                      <a:pt x="1637" y="3234"/>
                      <a:pt x="1539" y="3450"/>
                    </a:cubicBezTo>
                    <a:cubicBezTo>
                      <a:pt x="1499" y="3529"/>
                      <a:pt x="1420" y="3667"/>
                      <a:pt x="1361" y="3687"/>
                    </a:cubicBezTo>
                    <a:cubicBezTo>
                      <a:pt x="1144" y="3687"/>
                      <a:pt x="1164" y="3884"/>
                      <a:pt x="1085" y="4002"/>
                    </a:cubicBezTo>
                    <a:cubicBezTo>
                      <a:pt x="967" y="4101"/>
                      <a:pt x="927" y="4259"/>
                      <a:pt x="927" y="4416"/>
                    </a:cubicBezTo>
                    <a:cubicBezTo>
                      <a:pt x="967" y="4653"/>
                      <a:pt x="829" y="4870"/>
                      <a:pt x="770" y="5087"/>
                    </a:cubicBezTo>
                    <a:cubicBezTo>
                      <a:pt x="730" y="5323"/>
                      <a:pt x="711" y="5580"/>
                      <a:pt x="730" y="5816"/>
                    </a:cubicBezTo>
                    <a:cubicBezTo>
                      <a:pt x="730" y="5856"/>
                      <a:pt x="711" y="5895"/>
                      <a:pt x="691" y="5915"/>
                    </a:cubicBezTo>
                    <a:cubicBezTo>
                      <a:pt x="572" y="6171"/>
                      <a:pt x="513" y="6467"/>
                      <a:pt x="553" y="6743"/>
                    </a:cubicBezTo>
                    <a:lnTo>
                      <a:pt x="553" y="7610"/>
                    </a:lnTo>
                    <a:cubicBezTo>
                      <a:pt x="572" y="7768"/>
                      <a:pt x="592" y="7945"/>
                      <a:pt x="651" y="8103"/>
                    </a:cubicBezTo>
                    <a:cubicBezTo>
                      <a:pt x="770" y="8379"/>
                      <a:pt x="849" y="8655"/>
                      <a:pt x="927" y="8951"/>
                    </a:cubicBezTo>
                    <a:cubicBezTo>
                      <a:pt x="987" y="9562"/>
                      <a:pt x="1302" y="10055"/>
                      <a:pt x="1637" y="10548"/>
                    </a:cubicBezTo>
                    <a:cubicBezTo>
                      <a:pt x="1834" y="10824"/>
                      <a:pt x="2091" y="11041"/>
                      <a:pt x="2268" y="11336"/>
                    </a:cubicBezTo>
                    <a:cubicBezTo>
                      <a:pt x="2583" y="11869"/>
                      <a:pt x="3017" y="12322"/>
                      <a:pt x="3530" y="12677"/>
                    </a:cubicBezTo>
                    <a:cubicBezTo>
                      <a:pt x="3963" y="12992"/>
                      <a:pt x="4476" y="13190"/>
                      <a:pt x="5008" y="13229"/>
                    </a:cubicBezTo>
                    <a:cubicBezTo>
                      <a:pt x="5107" y="13229"/>
                      <a:pt x="5205" y="13249"/>
                      <a:pt x="5304" y="13288"/>
                    </a:cubicBezTo>
                    <a:cubicBezTo>
                      <a:pt x="6152" y="13643"/>
                      <a:pt x="7059" y="13466"/>
                      <a:pt x="7946" y="13466"/>
                    </a:cubicBezTo>
                    <a:cubicBezTo>
                      <a:pt x="7966" y="13466"/>
                      <a:pt x="8005" y="13446"/>
                      <a:pt x="8025" y="13426"/>
                    </a:cubicBezTo>
                    <a:cubicBezTo>
                      <a:pt x="8340" y="13367"/>
                      <a:pt x="8656" y="13288"/>
                      <a:pt x="8971" y="13249"/>
                    </a:cubicBezTo>
                    <a:cubicBezTo>
                      <a:pt x="9444" y="13190"/>
                      <a:pt x="9878" y="12992"/>
                      <a:pt x="10233" y="12677"/>
                    </a:cubicBezTo>
                    <a:cubicBezTo>
                      <a:pt x="10331" y="12559"/>
                      <a:pt x="10450" y="12480"/>
                      <a:pt x="10588" y="12421"/>
                    </a:cubicBezTo>
                    <a:cubicBezTo>
                      <a:pt x="10883" y="12302"/>
                      <a:pt x="11159" y="12105"/>
                      <a:pt x="11357" y="11869"/>
                    </a:cubicBezTo>
                    <a:cubicBezTo>
                      <a:pt x="11652" y="11593"/>
                      <a:pt x="11968" y="11356"/>
                      <a:pt x="12125" y="10962"/>
                    </a:cubicBezTo>
                    <a:cubicBezTo>
                      <a:pt x="12145" y="10922"/>
                      <a:pt x="12185" y="10883"/>
                      <a:pt x="12224" y="10844"/>
                    </a:cubicBezTo>
                    <a:cubicBezTo>
                      <a:pt x="12461" y="10627"/>
                      <a:pt x="12618" y="10351"/>
                      <a:pt x="12697" y="10035"/>
                    </a:cubicBezTo>
                    <a:cubicBezTo>
                      <a:pt x="12855" y="9562"/>
                      <a:pt x="13052" y="9089"/>
                      <a:pt x="13170" y="8616"/>
                    </a:cubicBezTo>
                    <a:cubicBezTo>
                      <a:pt x="13249" y="8340"/>
                      <a:pt x="13289" y="8064"/>
                      <a:pt x="13308" y="7788"/>
                    </a:cubicBezTo>
                    <a:cubicBezTo>
                      <a:pt x="13308" y="7610"/>
                      <a:pt x="13308" y="7393"/>
                      <a:pt x="13308" y="71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0"/>
              <p:cNvSpPr/>
              <p:nvPr/>
            </p:nvSpPr>
            <p:spPr>
              <a:xfrm flipH="1">
                <a:off x="5304607" y="974094"/>
                <a:ext cx="32746" cy="81552"/>
              </a:xfrm>
              <a:custGeom>
                <a:avLst/>
                <a:gdLst/>
                <a:ahLst/>
                <a:cxnLst/>
                <a:rect l="l" t="t" r="r" b="b"/>
                <a:pathLst>
                  <a:path w="1362" h="3392" extrusionOk="0">
                    <a:moveTo>
                      <a:pt x="1065" y="1"/>
                    </a:moveTo>
                    <a:cubicBezTo>
                      <a:pt x="1144" y="40"/>
                      <a:pt x="1164" y="40"/>
                      <a:pt x="1164" y="40"/>
                    </a:cubicBezTo>
                    <a:cubicBezTo>
                      <a:pt x="1322" y="375"/>
                      <a:pt x="1361" y="750"/>
                      <a:pt x="1282" y="1105"/>
                    </a:cubicBezTo>
                    <a:cubicBezTo>
                      <a:pt x="1085" y="1756"/>
                      <a:pt x="849" y="2367"/>
                      <a:pt x="533" y="2958"/>
                    </a:cubicBezTo>
                    <a:cubicBezTo>
                      <a:pt x="435" y="3155"/>
                      <a:pt x="277" y="3313"/>
                      <a:pt x="80" y="3392"/>
                    </a:cubicBezTo>
                    <a:cubicBezTo>
                      <a:pt x="40" y="3313"/>
                      <a:pt x="21" y="3254"/>
                      <a:pt x="1" y="3175"/>
                    </a:cubicBezTo>
                    <a:cubicBezTo>
                      <a:pt x="1" y="3116"/>
                      <a:pt x="21" y="3076"/>
                      <a:pt x="40" y="3037"/>
                    </a:cubicBezTo>
                    <a:cubicBezTo>
                      <a:pt x="395" y="2485"/>
                      <a:pt x="533" y="1834"/>
                      <a:pt x="829" y="1263"/>
                    </a:cubicBezTo>
                    <a:cubicBezTo>
                      <a:pt x="888" y="1125"/>
                      <a:pt x="908" y="967"/>
                      <a:pt x="927" y="829"/>
                    </a:cubicBezTo>
                    <a:cubicBezTo>
                      <a:pt x="947" y="632"/>
                      <a:pt x="947" y="415"/>
                      <a:pt x="967" y="218"/>
                    </a:cubicBezTo>
                    <a:cubicBezTo>
                      <a:pt x="987" y="139"/>
                      <a:pt x="1026" y="60"/>
                      <a:pt x="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30"/>
              <p:cNvSpPr/>
              <p:nvPr/>
            </p:nvSpPr>
            <p:spPr>
              <a:xfrm flipH="1">
                <a:off x="5319778" y="818635"/>
                <a:ext cx="26567" cy="53110"/>
              </a:xfrm>
              <a:custGeom>
                <a:avLst/>
                <a:gdLst/>
                <a:ahLst/>
                <a:cxnLst/>
                <a:rect l="l" t="t" r="r" b="b"/>
                <a:pathLst>
                  <a:path w="1105" h="2209" extrusionOk="0">
                    <a:moveTo>
                      <a:pt x="533" y="769"/>
                    </a:moveTo>
                    <a:cubicBezTo>
                      <a:pt x="513" y="1045"/>
                      <a:pt x="493" y="1183"/>
                      <a:pt x="473" y="1321"/>
                    </a:cubicBezTo>
                    <a:cubicBezTo>
                      <a:pt x="454" y="1440"/>
                      <a:pt x="355" y="1499"/>
                      <a:pt x="257" y="1479"/>
                    </a:cubicBezTo>
                    <a:cubicBezTo>
                      <a:pt x="178" y="1459"/>
                      <a:pt x="79" y="1380"/>
                      <a:pt x="79" y="1321"/>
                    </a:cubicBezTo>
                    <a:cubicBezTo>
                      <a:pt x="0" y="947"/>
                      <a:pt x="20" y="572"/>
                      <a:pt x="99" y="198"/>
                    </a:cubicBezTo>
                    <a:cubicBezTo>
                      <a:pt x="138" y="20"/>
                      <a:pt x="276" y="0"/>
                      <a:pt x="414" y="119"/>
                    </a:cubicBezTo>
                    <a:cubicBezTo>
                      <a:pt x="454" y="158"/>
                      <a:pt x="513" y="237"/>
                      <a:pt x="552" y="237"/>
                    </a:cubicBezTo>
                    <a:cubicBezTo>
                      <a:pt x="769" y="178"/>
                      <a:pt x="789" y="316"/>
                      <a:pt x="848" y="454"/>
                    </a:cubicBezTo>
                    <a:cubicBezTo>
                      <a:pt x="1045" y="947"/>
                      <a:pt x="1104" y="1459"/>
                      <a:pt x="1025" y="1972"/>
                    </a:cubicBezTo>
                    <a:cubicBezTo>
                      <a:pt x="1025" y="2031"/>
                      <a:pt x="1025" y="2070"/>
                      <a:pt x="1006" y="2130"/>
                    </a:cubicBezTo>
                    <a:cubicBezTo>
                      <a:pt x="986" y="2169"/>
                      <a:pt x="927" y="2208"/>
                      <a:pt x="887" y="2208"/>
                    </a:cubicBezTo>
                    <a:cubicBezTo>
                      <a:pt x="828" y="2189"/>
                      <a:pt x="769" y="2149"/>
                      <a:pt x="749" y="2110"/>
                    </a:cubicBezTo>
                    <a:cubicBezTo>
                      <a:pt x="710" y="2051"/>
                      <a:pt x="710" y="2011"/>
                      <a:pt x="710" y="1952"/>
                    </a:cubicBezTo>
                    <a:cubicBezTo>
                      <a:pt x="710" y="1755"/>
                      <a:pt x="690" y="1558"/>
                      <a:pt x="690" y="1361"/>
                    </a:cubicBezTo>
                    <a:cubicBezTo>
                      <a:pt x="690" y="1144"/>
                      <a:pt x="651" y="947"/>
                      <a:pt x="533" y="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30"/>
              <p:cNvSpPr/>
              <p:nvPr/>
            </p:nvSpPr>
            <p:spPr>
              <a:xfrm flipH="1">
                <a:off x="5675751" y="754177"/>
                <a:ext cx="64482" cy="57846"/>
              </a:xfrm>
              <a:custGeom>
                <a:avLst/>
                <a:gdLst/>
                <a:ahLst/>
                <a:cxnLst/>
                <a:rect l="l" t="t" r="r" b="b"/>
                <a:pathLst>
                  <a:path w="2682" h="2406" extrusionOk="0">
                    <a:moveTo>
                      <a:pt x="2681" y="178"/>
                    </a:moveTo>
                    <a:cubicBezTo>
                      <a:pt x="2583" y="296"/>
                      <a:pt x="2484" y="394"/>
                      <a:pt x="2386" y="493"/>
                    </a:cubicBezTo>
                    <a:cubicBezTo>
                      <a:pt x="1991" y="808"/>
                      <a:pt x="1597" y="1104"/>
                      <a:pt x="1183" y="1400"/>
                    </a:cubicBezTo>
                    <a:cubicBezTo>
                      <a:pt x="789" y="1676"/>
                      <a:pt x="454" y="2031"/>
                      <a:pt x="178" y="2405"/>
                    </a:cubicBezTo>
                    <a:cubicBezTo>
                      <a:pt x="0" y="2405"/>
                      <a:pt x="40" y="2267"/>
                      <a:pt x="59" y="2189"/>
                    </a:cubicBezTo>
                    <a:cubicBezTo>
                      <a:pt x="158" y="1873"/>
                      <a:pt x="355" y="1597"/>
                      <a:pt x="611" y="1360"/>
                    </a:cubicBezTo>
                    <a:cubicBezTo>
                      <a:pt x="1045" y="1025"/>
                      <a:pt x="1459" y="670"/>
                      <a:pt x="1913" y="335"/>
                    </a:cubicBezTo>
                    <a:cubicBezTo>
                      <a:pt x="2031" y="237"/>
                      <a:pt x="2169" y="158"/>
                      <a:pt x="2327" y="79"/>
                    </a:cubicBezTo>
                    <a:cubicBezTo>
                      <a:pt x="2445" y="0"/>
                      <a:pt x="2543" y="40"/>
                      <a:pt x="2681" y="1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30"/>
              <p:cNvSpPr/>
              <p:nvPr/>
            </p:nvSpPr>
            <p:spPr>
              <a:xfrm flipH="1">
                <a:off x="5466725" y="1095917"/>
                <a:ext cx="54528" cy="30847"/>
              </a:xfrm>
              <a:custGeom>
                <a:avLst/>
                <a:gdLst/>
                <a:ahLst/>
                <a:cxnLst/>
                <a:rect l="l" t="t" r="r" b="b"/>
                <a:pathLst>
                  <a:path w="2268" h="1283" extrusionOk="0">
                    <a:moveTo>
                      <a:pt x="2090" y="1"/>
                    </a:moveTo>
                    <a:cubicBezTo>
                      <a:pt x="2268" y="139"/>
                      <a:pt x="2228" y="257"/>
                      <a:pt x="2149" y="336"/>
                    </a:cubicBezTo>
                    <a:cubicBezTo>
                      <a:pt x="1952" y="513"/>
                      <a:pt x="1775" y="671"/>
                      <a:pt x="1558" y="809"/>
                    </a:cubicBezTo>
                    <a:cubicBezTo>
                      <a:pt x="1341" y="947"/>
                      <a:pt x="1085" y="1065"/>
                      <a:pt x="848" y="1164"/>
                    </a:cubicBezTo>
                    <a:cubicBezTo>
                      <a:pt x="612" y="1282"/>
                      <a:pt x="316" y="1282"/>
                      <a:pt x="79" y="1184"/>
                    </a:cubicBezTo>
                    <a:cubicBezTo>
                      <a:pt x="40" y="1164"/>
                      <a:pt x="0" y="1124"/>
                      <a:pt x="0" y="1065"/>
                    </a:cubicBezTo>
                    <a:cubicBezTo>
                      <a:pt x="0" y="1026"/>
                      <a:pt x="40" y="986"/>
                      <a:pt x="79" y="967"/>
                    </a:cubicBezTo>
                    <a:cubicBezTo>
                      <a:pt x="119" y="927"/>
                      <a:pt x="158" y="908"/>
                      <a:pt x="217" y="908"/>
                    </a:cubicBezTo>
                    <a:cubicBezTo>
                      <a:pt x="730" y="848"/>
                      <a:pt x="1144" y="572"/>
                      <a:pt x="1558" y="296"/>
                    </a:cubicBezTo>
                    <a:cubicBezTo>
                      <a:pt x="1735" y="198"/>
                      <a:pt x="1913" y="99"/>
                      <a:pt x="20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30"/>
              <p:cNvSpPr/>
              <p:nvPr/>
            </p:nvSpPr>
            <p:spPr>
              <a:xfrm flipH="1">
                <a:off x="5756341" y="852751"/>
                <a:ext cx="19450" cy="52172"/>
              </a:xfrm>
              <a:custGeom>
                <a:avLst/>
                <a:gdLst/>
                <a:ahLst/>
                <a:cxnLst/>
                <a:rect l="l" t="t" r="r" b="b"/>
                <a:pathLst>
                  <a:path w="809" h="2170" extrusionOk="0">
                    <a:moveTo>
                      <a:pt x="612" y="1"/>
                    </a:moveTo>
                    <a:cubicBezTo>
                      <a:pt x="809" y="119"/>
                      <a:pt x="809" y="316"/>
                      <a:pt x="789" y="533"/>
                    </a:cubicBezTo>
                    <a:cubicBezTo>
                      <a:pt x="769" y="908"/>
                      <a:pt x="671" y="1282"/>
                      <a:pt x="533" y="1637"/>
                    </a:cubicBezTo>
                    <a:cubicBezTo>
                      <a:pt x="474" y="1795"/>
                      <a:pt x="395" y="1953"/>
                      <a:pt x="316" y="2110"/>
                    </a:cubicBezTo>
                    <a:cubicBezTo>
                      <a:pt x="296" y="2150"/>
                      <a:pt x="257" y="2170"/>
                      <a:pt x="198" y="2170"/>
                    </a:cubicBezTo>
                    <a:cubicBezTo>
                      <a:pt x="139" y="2170"/>
                      <a:pt x="60" y="2110"/>
                      <a:pt x="40" y="2071"/>
                    </a:cubicBezTo>
                    <a:cubicBezTo>
                      <a:pt x="20" y="1933"/>
                      <a:pt x="1" y="1815"/>
                      <a:pt x="40" y="1677"/>
                    </a:cubicBezTo>
                    <a:cubicBezTo>
                      <a:pt x="198" y="1223"/>
                      <a:pt x="336" y="750"/>
                      <a:pt x="415" y="277"/>
                    </a:cubicBezTo>
                    <a:cubicBezTo>
                      <a:pt x="415" y="159"/>
                      <a:pt x="493" y="40"/>
                      <a:pt x="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0"/>
              <p:cNvSpPr/>
              <p:nvPr/>
            </p:nvSpPr>
            <p:spPr>
              <a:xfrm flipH="1">
                <a:off x="5454872" y="1167973"/>
                <a:ext cx="81071" cy="28923"/>
              </a:xfrm>
              <a:custGeom>
                <a:avLst/>
                <a:gdLst/>
                <a:ahLst/>
                <a:cxnLst/>
                <a:rect l="l" t="t" r="r" b="b"/>
                <a:pathLst>
                  <a:path w="3372" h="1203" extrusionOk="0">
                    <a:moveTo>
                      <a:pt x="3332" y="0"/>
                    </a:moveTo>
                    <a:cubicBezTo>
                      <a:pt x="3332" y="59"/>
                      <a:pt x="3372" y="119"/>
                      <a:pt x="3332" y="158"/>
                    </a:cubicBezTo>
                    <a:cubicBezTo>
                      <a:pt x="3312" y="197"/>
                      <a:pt x="3273" y="237"/>
                      <a:pt x="3234" y="237"/>
                    </a:cubicBezTo>
                    <a:cubicBezTo>
                      <a:pt x="2701" y="434"/>
                      <a:pt x="2189" y="631"/>
                      <a:pt x="1656" y="789"/>
                    </a:cubicBezTo>
                    <a:cubicBezTo>
                      <a:pt x="1282" y="868"/>
                      <a:pt x="887" y="986"/>
                      <a:pt x="513" y="1124"/>
                    </a:cubicBezTo>
                    <a:cubicBezTo>
                      <a:pt x="355" y="1203"/>
                      <a:pt x="158" y="1203"/>
                      <a:pt x="0" y="1124"/>
                    </a:cubicBezTo>
                    <a:cubicBezTo>
                      <a:pt x="79" y="1045"/>
                      <a:pt x="99" y="986"/>
                      <a:pt x="158" y="966"/>
                    </a:cubicBezTo>
                    <a:cubicBezTo>
                      <a:pt x="513" y="809"/>
                      <a:pt x="868" y="690"/>
                      <a:pt x="1242" y="592"/>
                    </a:cubicBezTo>
                    <a:cubicBezTo>
                      <a:pt x="1873" y="454"/>
                      <a:pt x="2484" y="276"/>
                      <a:pt x="3076" y="5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0"/>
              <p:cNvSpPr/>
              <p:nvPr/>
            </p:nvSpPr>
            <p:spPr>
              <a:xfrm flipH="1">
                <a:off x="5384716" y="806782"/>
                <a:ext cx="23730" cy="45056"/>
              </a:xfrm>
              <a:custGeom>
                <a:avLst/>
                <a:gdLst/>
                <a:ahLst/>
                <a:cxnLst/>
                <a:rect l="l" t="t" r="r" b="b"/>
                <a:pathLst>
                  <a:path w="987" h="1874" extrusionOk="0">
                    <a:moveTo>
                      <a:pt x="395" y="79"/>
                    </a:moveTo>
                    <a:cubicBezTo>
                      <a:pt x="533" y="395"/>
                      <a:pt x="691" y="691"/>
                      <a:pt x="809" y="1006"/>
                    </a:cubicBezTo>
                    <a:cubicBezTo>
                      <a:pt x="888" y="1223"/>
                      <a:pt x="947" y="1459"/>
                      <a:pt x="986" y="1716"/>
                    </a:cubicBezTo>
                    <a:cubicBezTo>
                      <a:pt x="986" y="1755"/>
                      <a:pt x="967" y="1814"/>
                      <a:pt x="927" y="1834"/>
                    </a:cubicBezTo>
                    <a:cubicBezTo>
                      <a:pt x="868" y="1873"/>
                      <a:pt x="809" y="1873"/>
                      <a:pt x="750" y="1854"/>
                    </a:cubicBezTo>
                    <a:cubicBezTo>
                      <a:pt x="592" y="1814"/>
                      <a:pt x="493" y="1696"/>
                      <a:pt x="434" y="1558"/>
                    </a:cubicBezTo>
                    <a:cubicBezTo>
                      <a:pt x="355" y="1164"/>
                      <a:pt x="178" y="809"/>
                      <a:pt x="79" y="415"/>
                    </a:cubicBezTo>
                    <a:cubicBezTo>
                      <a:pt x="60" y="375"/>
                      <a:pt x="60" y="336"/>
                      <a:pt x="40" y="277"/>
                    </a:cubicBezTo>
                    <a:cubicBezTo>
                      <a:pt x="1" y="139"/>
                      <a:pt x="139" y="1"/>
                      <a:pt x="296" y="40"/>
                    </a:cubicBezTo>
                    <a:cubicBezTo>
                      <a:pt x="316" y="60"/>
                      <a:pt x="355" y="60"/>
                      <a:pt x="395" y="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0"/>
              <p:cNvSpPr/>
              <p:nvPr/>
            </p:nvSpPr>
            <p:spPr>
              <a:xfrm flipH="1">
                <a:off x="5580014" y="1112026"/>
                <a:ext cx="53567" cy="20893"/>
              </a:xfrm>
              <a:custGeom>
                <a:avLst/>
                <a:gdLst/>
                <a:ahLst/>
                <a:cxnLst/>
                <a:rect l="l" t="t" r="r" b="b"/>
                <a:pathLst>
                  <a:path w="2228" h="869" extrusionOk="0">
                    <a:moveTo>
                      <a:pt x="0" y="218"/>
                    </a:moveTo>
                    <a:cubicBezTo>
                      <a:pt x="59" y="159"/>
                      <a:pt x="138" y="80"/>
                      <a:pt x="237" y="40"/>
                    </a:cubicBezTo>
                    <a:cubicBezTo>
                      <a:pt x="315" y="1"/>
                      <a:pt x="394" y="1"/>
                      <a:pt x="493" y="40"/>
                    </a:cubicBezTo>
                    <a:cubicBezTo>
                      <a:pt x="552" y="60"/>
                      <a:pt x="631" y="100"/>
                      <a:pt x="710" y="139"/>
                    </a:cubicBezTo>
                    <a:cubicBezTo>
                      <a:pt x="966" y="316"/>
                      <a:pt x="1281" y="395"/>
                      <a:pt x="1597" y="395"/>
                    </a:cubicBezTo>
                    <a:cubicBezTo>
                      <a:pt x="1794" y="395"/>
                      <a:pt x="1991" y="454"/>
                      <a:pt x="2169" y="514"/>
                    </a:cubicBezTo>
                    <a:cubicBezTo>
                      <a:pt x="2188" y="514"/>
                      <a:pt x="2208" y="573"/>
                      <a:pt x="2228" y="612"/>
                    </a:cubicBezTo>
                    <a:cubicBezTo>
                      <a:pt x="2110" y="730"/>
                      <a:pt x="1952" y="770"/>
                      <a:pt x="1794" y="770"/>
                    </a:cubicBezTo>
                    <a:cubicBezTo>
                      <a:pt x="1420" y="868"/>
                      <a:pt x="1025" y="809"/>
                      <a:pt x="690" y="612"/>
                    </a:cubicBezTo>
                    <a:cubicBezTo>
                      <a:pt x="453" y="494"/>
                      <a:pt x="237" y="376"/>
                      <a:pt x="0" y="2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30"/>
              <p:cNvSpPr/>
              <p:nvPr/>
            </p:nvSpPr>
            <p:spPr>
              <a:xfrm flipH="1">
                <a:off x="5382817" y="1028142"/>
                <a:ext cx="28466" cy="42219"/>
              </a:xfrm>
              <a:custGeom>
                <a:avLst/>
                <a:gdLst/>
                <a:ahLst/>
                <a:cxnLst/>
                <a:rect l="l" t="t" r="r" b="b"/>
                <a:pathLst>
                  <a:path w="1184" h="1756" extrusionOk="0">
                    <a:moveTo>
                      <a:pt x="99" y="1755"/>
                    </a:moveTo>
                    <a:cubicBezTo>
                      <a:pt x="79" y="1637"/>
                      <a:pt x="0" y="1518"/>
                      <a:pt x="40" y="1479"/>
                    </a:cubicBezTo>
                    <a:cubicBezTo>
                      <a:pt x="335" y="986"/>
                      <a:pt x="473" y="395"/>
                      <a:pt x="907" y="0"/>
                    </a:cubicBezTo>
                    <a:cubicBezTo>
                      <a:pt x="1104" y="99"/>
                      <a:pt x="1183" y="198"/>
                      <a:pt x="1144" y="355"/>
                    </a:cubicBezTo>
                    <a:cubicBezTo>
                      <a:pt x="1124" y="414"/>
                      <a:pt x="1104" y="474"/>
                      <a:pt x="1065" y="533"/>
                    </a:cubicBezTo>
                    <a:cubicBezTo>
                      <a:pt x="887" y="710"/>
                      <a:pt x="749" y="947"/>
                      <a:pt x="671" y="1203"/>
                    </a:cubicBezTo>
                    <a:cubicBezTo>
                      <a:pt x="572" y="1459"/>
                      <a:pt x="355" y="1676"/>
                      <a:pt x="99" y="17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30"/>
              <p:cNvSpPr/>
              <p:nvPr/>
            </p:nvSpPr>
            <p:spPr>
              <a:xfrm flipH="1">
                <a:off x="5416477" y="762712"/>
                <a:ext cx="31303" cy="35078"/>
              </a:xfrm>
              <a:custGeom>
                <a:avLst/>
                <a:gdLst/>
                <a:ahLst/>
                <a:cxnLst/>
                <a:rect l="l" t="t" r="r" b="b"/>
                <a:pathLst>
                  <a:path w="1302" h="1459" extrusionOk="0">
                    <a:moveTo>
                      <a:pt x="0" y="197"/>
                    </a:moveTo>
                    <a:cubicBezTo>
                      <a:pt x="20" y="79"/>
                      <a:pt x="138" y="0"/>
                      <a:pt x="276" y="20"/>
                    </a:cubicBezTo>
                    <a:cubicBezTo>
                      <a:pt x="395" y="20"/>
                      <a:pt x="533" y="79"/>
                      <a:pt x="631" y="177"/>
                    </a:cubicBezTo>
                    <a:cubicBezTo>
                      <a:pt x="809" y="434"/>
                      <a:pt x="1006" y="690"/>
                      <a:pt x="1203" y="946"/>
                    </a:cubicBezTo>
                    <a:cubicBezTo>
                      <a:pt x="1242" y="1005"/>
                      <a:pt x="1262" y="1104"/>
                      <a:pt x="1282" y="1183"/>
                    </a:cubicBezTo>
                    <a:cubicBezTo>
                      <a:pt x="1301" y="1282"/>
                      <a:pt x="1242" y="1380"/>
                      <a:pt x="1144" y="1420"/>
                    </a:cubicBezTo>
                    <a:cubicBezTo>
                      <a:pt x="1065" y="1459"/>
                      <a:pt x="966" y="1439"/>
                      <a:pt x="907" y="1380"/>
                    </a:cubicBezTo>
                    <a:cubicBezTo>
                      <a:pt x="789" y="1222"/>
                      <a:pt x="690" y="1084"/>
                      <a:pt x="592" y="927"/>
                    </a:cubicBezTo>
                    <a:cubicBezTo>
                      <a:pt x="395" y="690"/>
                      <a:pt x="217" y="453"/>
                      <a:pt x="0" y="19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30"/>
              <p:cNvSpPr/>
              <p:nvPr/>
            </p:nvSpPr>
            <p:spPr>
              <a:xfrm flipH="1">
                <a:off x="5479516" y="733308"/>
                <a:ext cx="46474" cy="23730"/>
              </a:xfrm>
              <a:custGeom>
                <a:avLst/>
                <a:gdLst/>
                <a:ahLst/>
                <a:cxnLst/>
                <a:rect l="l" t="t" r="r" b="b"/>
                <a:pathLst>
                  <a:path w="1933" h="987" extrusionOk="0">
                    <a:moveTo>
                      <a:pt x="572" y="40"/>
                    </a:moveTo>
                    <a:cubicBezTo>
                      <a:pt x="887" y="1"/>
                      <a:pt x="1223" y="99"/>
                      <a:pt x="1439" y="336"/>
                    </a:cubicBezTo>
                    <a:cubicBezTo>
                      <a:pt x="1597" y="454"/>
                      <a:pt x="1755" y="592"/>
                      <a:pt x="1893" y="730"/>
                    </a:cubicBezTo>
                    <a:cubicBezTo>
                      <a:pt x="1932" y="770"/>
                      <a:pt x="1932" y="809"/>
                      <a:pt x="1932" y="868"/>
                    </a:cubicBezTo>
                    <a:cubicBezTo>
                      <a:pt x="1893" y="908"/>
                      <a:pt x="1834" y="947"/>
                      <a:pt x="1775" y="967"/>
                    </a:cubicBezTo>
                    <a:cubicBezTo>
                      <a:pt x="1715" y="986"/>
                      <a:pt x="1637" y="967"/>
                      <a:pt x="1597" y="927"/>
                    </a:cubicBezTo>
                    <a:cubicBezTo>
                      <a:pt x="1479" y="888"/>
                      <a:pt x="1380" y="809"/>
                      <a:pt x="1301" y="750"/>
                    </a:cubicBezTo>
                    <a:cubicBezTo>
                      <a:pt x="1065" y="513"/>
                      <a:pt x="749" y="395"/>
                      <a:pt x="434" y="415"/>
                    </a:cubicBezTo>
                    <a:cubicBezTo>
                      <a:pt x="316" y="415"/>
                      <a:pt x="197" y="395"/>
                      <a:pt x="79" y="356"/>
                    </a:cubicBezTo>
                    <a:cubicBezTo>
                      <a:pt x="40" y="336"/>
                      <a:pt x="0" y="296"/>
                      <a:pt x="0" y="237"/>
                    </a:cubicBezTo>
                    <a:cubicBezTo>
                      <a:pt x="0" y="198"/>
                      <a:pt x="40" y="139"/>
                      <a:pt x="79" y="119"/>
                    </a:cubicBezTo>
                    <a:cubicBezTo>
                      <a:pt x="237" y="80"/>
                      <a:pt x="414" y="60"/>
                      <a:pt x="572"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30"/>
              <p:cNvSpPr/>
              <p:nvPr/>
            </p:nvSpPr>
            <p:spPr>
              <a:xfrm flipH="1">
                <a:off x="5568161" y="725254"/>
                <a:ext cx="54048" cy="10915"/>
              </a:xfrm>
              <a:custGeom>
                <a:avLst/>
                <a:gdLst/>
                <a:ahLst/>
                <a:cxnLst/>
                <a:rect l="l" t="t" r="r" b="b"/>
                <a:pathLst>
                  <a:path w="2248" h="454" extrusionOk="0">
                    <a:moveTo>
                      <a:pt x="2149" y="1"/>
                    </a:moveTo>
                    <a:cubicBezTo>
                      <a:pt x="2228" y="198"/>
                      <a:pt x="2248" y="316"/>
                      <a:pt x="2090" y="454"/>
                    </a:cubicBezTo>
                    <a:cubicBezTo>
                      <a:pt x="1775" y="355"/>
                      <a:pt x="1420" y="316"/>
                      <a:pt x="1085" y="355"/>
                    </a:cubicBezTo>
                    <a:lnTo>
                      <a:pt x="335" y="355"/>
                    </a:lnTo>
                    <a:cubicBezTo>
                      <a:pt x="197" y="355"/>
                      <a:pt x="59" y="336"/>
                      <a:pt x="0" y="178"/>
                    </a:cubicBezTo>
                    <a:cubicBezTo>
                      <a:pt x="59" y="20"/>
                      <a:pt x="197" y="1"/>
                      <a:pt x="316" y="1"/>
                    </a:cubicBezTo>
                    <a:lnTo>
                      <a:pt x="1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30"/>
              <p:cNvSpPr/>
              <p:nvPr/>
            </p:nvSpPr>
            <p:spPr>
              <a:xfrm flipH="1">
                <a:off x="5367189" y="892109"/>
                <a:ext cx="12334" cy="34621"/>
              </a:xfrm>
              <a:custGeom>
                <a:avLst/>
                <a:gdLst/>
                <a:ahLst/>
                <a:cxnLst/>
                <a:rect l="l" t="t" r="r" b="b"/>
                <a:pathLst>
                  <a:path w="513" h="1440" extrusionOk="0">
                    <a:moveTo>
                      <a:pt x="513" y="611"/>
                    </a:moveTo>
                    <a:cubicBezTo>
                      <a:pt x="513" y="828"/>
                      <a:pt x="493" y="986"/>
                      <a:pt x="473" y="1163"/>
                    </a:cubicBezTo>
                    <a:cubicBezTo>
                      <a:pt x="454" y="1242"/>
                      <a:pt x="414" y="1321"/>
                      <a:pt x="375" y="1380"/>
                    </a:cubicBezTo>
                    <a:cubicBezTo>
                      <a:pt x="296" y="1439"/>
                      <a:pt x="197" y="1439"/>
                      <a:pt x="118" y="1380"/>
                    </a:cubicBezTo>
                    <a:cubicBezTo>
                      <a:pt x="59" y="1321"/>
                      <a:pt x="40" y="1242"/>
                      <a:pt x="20" y="1163"/>
                    </a:cubicBezTo>
                    <a:cubicBezTo>
                      <a:pt x="0" y="868"/>
                      <a:pt x="20" y="572"/>
                      <a:pt x="20" y="276"/>
                    </a:cubicBezTo>
                    <a:cubicBezTo>
                      <a:pt x="20" y="237"/>
                      <a:pt x="40" y="197"/>
                      <a:pt x="40" y="178"/>
                    </a:cubicBezTo>
                    <a:cubicBezTo>
                      <a:pt x="99" y="79"/>
                      <a:pt x="178" y="0"/>
                      <a:pt x="276" y="20"/>
                    </a:cubicBezTo>
                    <a:cubicBezTo>
                      <a:pt x="355" y="40"/>
                      <a:pt x="414" y="99"/>
                      <a:pt x="454" y="178"/>
                    </a:cubicBezTo>
                    <a:cubicBezTo>
                      <a:pt x="493" y="316"/>
                      <a:pt x="493" y="473"/>
                      <a:pt x="513" y="6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30"/>
              <p:cNvSpPr/>
              <p:nvPr/>
            </p:nvSpPr>
            <p:spPr>
              <a:xfrm flipH="1">
                <a:off x="5665316" y="1085026"/>
                <a:ext cx="30847" cy="23249"/>
              </a:xfrm>
              <a:custGeom>
                <a:avLst/>
                <a:gdLst/>
                <a:ahLst/>
                <a:cxnLst/>
                <a:rect l="l" t="t" r="r" b="b"/>
                <a:pathLst>
                  <a:path w="1283" h="967" extrusionOk="0">
                    <a:moveTo>
                      <a:pt x="848" y="966"/>
                    </a:moveTo>
                    <a:cubicBezTo>
                      <a:pt x="730" y="927"/>
                      <a:pt x="632" y="887"/>
                      <a:pt x="553" y="828"/>
                    </a:cubicBezTo>
                    <a:cubicBezTo>
                      <a:pt x="336" y="651"/>
                      <a:pt x="178" y="434"/>
                      <a:pt x="60" y="217"/>
                    </a:cubicBezTo>
                    <a:cubicBezTo>
                      <a:pt x="1" y="118"/>
                      <a:pt x="80" y="0"/>
                      <a:pt x="178" y="20"/>
                    </a:cubicBezTo>
                    <a:cubicBezTo>
                      <a:pt x="356" y="20"/>
                      <a:pt x="513" y="99"/>
                      <a:pt x="632" y="217"/>
                    </a:cubicBezTo>
                    <a:cubicBezTo>
                      <a:pt x="730" y="375"/>
                      <a:pt x="888" y="473"/>
                      <a:pt x="1065" y="493"/>
                    </a:cubicBezTo>
                    <a:cubicBezTo>
                      <a:pt x="1124" y="513"/>
                      <a:pt x="1164" y="532"/>
                      <a:pt x="1203" y="552"/>
                    </a:cubicBezTo>
                    <a:cubicBezTo>
                      <a:pt x="1262" y="592"/>
                      <a:pt x="1282" y="651"/>
                      <a:pt x="1282" y="730"/>
                    </a:cubicBezTo>
                    <a:cubicBezTo>
                      <a:pt x="1282" y="789"/>
                      <a:pt x="1243" y="848"/>
                      <a:pt x="1184" y="887"/>
                    </a:cubicBezTo>
                    <a:cubicBezTo>
                      <a:pt x="1085" y="927"/>
                      <a:pt x="967" y="947"/>
                      <a:pt x="848" y="9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30"/>
              <p:cNvSpPr/>
              <p:nvPr/>
            </p:nvSpPr>
            <p:spPr>
              <a:xfrm flipH="1">
                <a:off x="5682387" y="1137150"/>
                <a:ext cx="38420" cy="22311"/>
              </a:xfrm>
              <a:custGeom>
                <a:avLst/>
                <a:gdLst/>
                <a:ahLst/>
                <a:cxnLst/>
                <a:rect l="l" t="t" r="r" b="b"/>
                <a:pathLst>
                  <a:path w="1598" h="928" extrusionOk="0">
                    <a:moveTo>
                      <a:pt x="237" y="1"/>
                    </a:moveTo>
                    <a:cubicBezTo>
                      <a:pt x="415" y="257"/>
                      <a:pt x="691" y="435"/>
                      <a:pt x="986" y="494"/>
                    </a:cubicBezTo>
                    <a:cubicBezTo>
                      <a:pt x="1164" y="553"/>
                      <a:pt x="1341" y="592"/>
                      <a:pt x="1519" y="671"/>
                    </a:cubicBezTo>
                    <a:cubicBezTo>
                      <a:pt x="1538" y="671"/>
                      <a:pt x="1597" y="750"/>
                      <a:pt x="1597" y="770"/>
                    </a:cubicBezTo>
                    <a:cubicBezTo>
                      <a:pt x="1558" y="829"/>
                      <a:pt x="1519" y="868"/>
                      <a:pt x="1479" y="908"/>
                    </a:cubicBezTo>
                    <a:cubicBezTo>
                      <a:pt x="1440" y="927"/>
                      <a:pt x="1420" y="927"/>
                      <a:pt x="1381" y="927"/>
                    </a:cubicBezTo>
                    <a:cubicBezTo>
                      <a:pt x="809" y="888"/>
                      <a:pt x="296" y="730"/>
                      <a:pt x="0" y="218"/>
                    </a:cubicBezTo>
                    <a:cubicBezTo>
                      <a:pt x="20" y="40"/>
                      <a:pt x="158" y="40"/>
                      <a:pt x="257"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30"/>
              <p:cNvSpPr/>
              <p:nvPr/>
            </p:nvSpPr>
            <p:spPr>
              <a:xfrm flipH="1">
                <a:off x="5368127" y="965583"/>
                <a:ext cx="10939" cy="31303"/>
              </a:xfrm>
              <a:custGeom>
                <a:avLst/>
                <a:gdLst/>
                <a:ahLst/>
                <a:cxnLst/>
                <a:rect l="l" t="t" r="r" b="b"/>
                <a:pathLst>
                  <a:path w="455" h="1302" extrusionOk="0">
                    <a:moveTo>
                      <a:pt x="218" y="1301"/>
                    </a:moveTo>
                    <a:cubicBezTo>
                      <a:pt x="99" y="1301"/>
                      <a:pt x="1" y="1183"/>
                      <a:pt x="1" y="1065"/>
                    </a:cubicBezTo>
                    <a:cubicBezTo>
                      <a:pt x="1" y="769"/>
                      <a:pt x="1" y="473"/>
                      <a:pt x="21" y="177"/>
                    </a:cubicBezTo>
                    <a:cubicBezTo>
                      <a:pt x="21" y="138"/>
                      <a:pt x="40" y="118"/>
                      <a:pt x="60" y="79"/>
                    </a:cubicBezTo>
                    <a:cubicBezTo>
                      <a:pt x="119" y="39"/>
                      <a:pt x="159" y="20"/>
                      <a:pt x="218" y="0"/>
                    </a:cubicBezTo>
                    <a:cubicBezTo>
                      <a:pt x="257" y="0"/>
                      <a:pt x="316" y="39"/>
                      <a:pt x="356" y="79"/>
                    </a:cubicBezTo>
                    <a:cubicBezTo>
                      <a:pt x="375" y="118"/>
                      <a:pt x="395" y="158"/>
                      <a:pt x="415" y="217"/>
                    </a:cubicBezTo>
                    <a:cubicBezTo>
                      <a:pt x="415" y="473"/>
                      <a:pt x="435" y="749"/>
                      <a:pt x="435" y="1005"/>
                    </a:cubicBezTo>
                    <a:cubicBezTo>
                      <a:pt x="454" y="1124"/>
                      <a:pt x="435" y="1124"/>
                      <a:pt x="218" y="13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30"/>
              <p:cNvSpPr/>
              <p:nvPr/>
            </p:nvSpPr>
            <p:spPr>
              <a:xfrm flipH="1">
                <a:off x="5753023" y="970776"/>
                <a:ext cx="13296" cy="32746"/>
              </a:xfrm>
              <a:custGeom>
                <a:avLst/>
                <a:gdLst/>
                <a:ahLst/>
                <a:cxnLst/>
                <a:rect l="l" t="t" r="r" b="b"/>
                <a:pathLst>
                  <a:path w="553" h="1362" extrusionOk="0">
                    <a:moveTo>
                      <a:pt x="1" y="513"/>
                    </a:moveTo>
                    <a:cubicBezTo>
                      <a:pt x="1" y="375"/>
                      <a:pt x="21" y="237"/>
                      <a:pt x="60" y="99"/>
                    </a:cubicBezTo>
                    <a:cubicBezTo>
                      <a:pt x="80" y="40"/>
                      <a:pt x="139" y="1"/>
                      <a:pt x="198" y="1"/>
                    </a:cubicBezTo>
                    <a:cubicBezTo>
                      <a:pt x="257" y="1"/>
                      <a:pt x="316" y="40"/>
                      <a:pt x="356" y="99"/>
                    </a:cubicBezTo>
                    <a:cubicBezTo>
                      <a:pt x="395" y="159"/>
                      <a:pt x="415" y="237"/>
                      <a:pt x="415" y="316"/>
                    </a:cubicBezTo>
                    <a:cubicBezTo>
                      <a:pt x="395" y="612"/>
                      <a:pt x="435" y="927"/>
                      <a:pt x="533" y="1203"/>
                    </a:cubicBezTo>
                    <a:cubicBezTo>
                      <a:pt x="553" y="1223"/>
                      <a:pt x="513" y="1302"/>
                      <a:pt x="474" y="1322"/>
                    </a:cubicBezTo>
                    <a:cubicBezTo>
                      <a:pt x="435" y="1361"/>
                      <a:pt x="395" y="1361"/>
                      <a:pt x="336" y="1342"/>
                    </a:cubicBezTo>
                    <a:cubicBezTo>
                      <a:pt x="159" y="1282"/>
                      <a:pt x="40" y="1125"/>
                      <a:pt x="21" y="947"/>
                    </a:cubicBezTo>
                    <a:cubicBezTo>
                      <a:pt x="1" y="789"/>
                      <a:pt x="1" y="651"/>
                      <a:pt x="1" y="5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0"/>
              <p:cNvSpPr/>
              <p:nvPr/>
            </p:nvSpPr>
            <p:spPr>
              <a:xfrm flipH="1">
                <a:off x="5663898" y="654641"/>
                <a:ext cx="15195" cy="35559"/>
              </a:xfrm>
              <a:custGeom>
                <a:avLst/>
                <a:gdLst/>
                <a:ahLst/>
                <a:cxnLst/>
                <a:rect l="l" t="t" r="r" b="b"/>
                <a:pathLst>
                  <a:path w="632" h="1479" extrusionOk="0">
                    <a:moveTo>
                      <a:pt x="395" y="0"/>
                    </a:moveTo>
                    <a:cubicBezTo>
                      <a:pt x="454" y="79"/>
                      <a:pt x="513" y="118"/>
                      <a:pt x="533" y="177"/>
                    </a:cubicBezTo>
                    <a:cubicBezTo>
                      <a:pt x="631" y="493"/>
                      <a:pt x="592" y="828"/>
                      <a:pt x="434" y="1104"/>
                    </a:cubicBezTo>
                    <a:cubicBezTo>
                      <a:pt x="395" y="1163"/>
                      <a:pt x="375" y="1222"/>
                      <a:pt x="355" y="1281"/>
                    </a:cubicBezTo>
                    <a:cubicBezTo>
                      <a:pt x="316" y="1420"/>
                      <a:pt x="217" y="1479"/>
                      <a:pt x="138" y="1420"/>
                    </a:cubicBezTo>
                    <a:cubicBezTo>
                      <a:pt x="79" y="1380"/>
                      <a:pt x="40" y="1301"/>
                      <a:pt x="20" y="1242"/>
                    </a:cubicBezTo>
                    <a:cubicBezTo>
                      <a:pt x="0" y="1163"/>
                      <a:pt x="20" y="1104"/>
                      <a:pt x="40" y="1045"/>
                    </a:cubicBezTo>
                    <a:cubicBezTo>
                      <a:pt x="158" y="789"/>
                      <a:pt x="237" y="513"/>
                      <a:pt x="257" y="217"/>
                    </a:cubicBezTo>
                    <a:cubicBezTo>
                      <a:pt x="257" y="158"/>
                      <a:pt x="336" y="79"/>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30"/>
              <p:cNvSpPr/>
              <p:nvPr/>
            </p:nvSpPr>
            <p:spPr>
              <a:xfrm flipH="1">
                <a:off x="5719364" y="1042351"/>
                <a:ext cx="20412" cy="26110"/>
              </a:xfrm>
              <a:custGeom>
                <a:avLst/>
                <a:gdLst/>
                <a:ahLst/>
                <a:cxnLst/>
                <a:rect l="l" t="t" r="r" b="b"/>
                <a:pathLst>
                  <a:path w="849" h="1086" extrusionOk="0">
                    <a:moveTo>
                      <a:pt x="119" y="1"/>
                    </a:moveTo>
                    <a:cubicBezTo>
                      <a:pt x="198" y="40"/>
                      <a:pt x="297" y="99"/>
                      <a:pt x="356" y="178"/>
                    </a:cubicBezTo>
                    <a:cubicBezTo>
                      <a:pt x="513" y="395"/>
                      <a:pt x="592" y="651"/>
                      <a:pt x="829" y="829"/>
                    </a:cubicBezTo>
                    <a:cubicBezTo>
                      <a:pt x="849" y="849"/>
                      <a:pt x="829" y="927"/>
                      <a:pt x="809" y="967"/>
                    </a:cubicBezTo>
                    <a:cubicBezTo>
                      <a:pt x="691" y="1065"/>
                      <a:pt x="513" y="1085"/>
                      <a:pt x="395" y="1006"/>
                    </a:cubicBezTo>
                    <a:cubicBezTo>
                      <a:pt x="178" y="770"/>
                      <a:pt x="40" y="474"/>
                      <a:pt x="1" y="159"/>
                    </a:cubicBezTo>
                    <a:cubicBezTo>
                      <a:pt x="1" y="119"/>
                      <a:pt x="60" y="60"/>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30"/>
              <p:cNvSpPr/>
              <p:nvPr/>
            </p:nvSpPr>
            <p:spPr>
              <a:xfrm flipH="1">
                <a:off x="5694240" y="1123422"/>
                <a:ext cx="26086" cy="17070"/>
              </a:xfrm>
              <a:custGeom>
                <a:avLst/>
                <a:gdLst/>
                <a:ahLst/>
                <a:cxnLst/>
                <a:rect l="l" t="t" r="r" b="b"/>
                <a:pathLst>
                  <a:path w="1085" h="710" extrusionOk="0">
                    <a:moveTo>
                      <a:pt x="237" y="592"/>
                    </a:moveTo>
                    <a:cubicBezTo>
                      <a:pt x="158" y="454"/>
                      <a:pt x="79" y="316"/>
                      <a:pt x="0" y="158"/>
                    </a:cubicBezTo>
                    <a:cubicBezTo>
                      <a:pt x="0" y="138"/>
                      <a:pt x="20" y="59"/>
                      <a:pt x="59" y="40"/>
                    </a:cubicBezTo>
                    <a:cubicBezTo>
                      <a:pt x="79" y="20"/>
                      <a:pt x="119" y="0"/>
                      <a:pt x="138" y="20"/>
                    </a:cubicBezTo>
                    <a:cubicBezTo>
                      <a:pt x="217" y="40"/>
                      <a:pt x="276" y="59"/>
                      <a:pt x="316" y="99"/>
                    </a:cubicBezTo>
                    <a:cubicBezTo>
                      <a:pt x="493" y="237"/>
                      <a:pt x="690" y="316"/>
                      <a:pt x="907" y="335"/>
                    </a:cubicBezTo>
                    <a:cubicBezTo>
                      <a:pt x="947" y="335"/>
                      <a:pt x="966" y="355"/>
                      <a:pt x="986" y="375"/>
                    </a:cubicBezTo>
                    <a:cubicBezTo>
                      <a:pt x="1025" y="434"/>
                      <a:pt x="1085" y="493"/>
                      <a:pt x="1065" y="552"/>
                    </a:cubicBezTo>
                    <a:cubicBezTo>
                      <a:pt x="1065" y="611"/>
                      <a:pt x="1006" y="651"/>
                      <a:pt x="947" y="670"/>
                    </a:cubicBezTo>
                    <a:cubicBezTo>
                      <a:pt x="828" y="710"/>
                      <a:pt x="730" y="710"/>
                      <a:pt x="611" y="670"/>
                    </a:cubicBezTo>
                    <a:cubicBezTo>
                      <a:pt x="473" y="651"/>
                      <a:pt x="355" y="611"/>
                      <a:pt x="217" y="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30"/>
              <p:cNvSpPr/>
              <p:nvPr/>
            </p:nvSpPr>
            <p:spPr>
              <a:xfrm flipH="1">
                <a:off x="5650170" y="674548"/>
                <a:ext cx="18970" cy="19931"/>
              </a:xfrm>
              <a:custGeom>
                <a:avLst/>
                <a:gdLst/>
                <a:ahLst/>
                <a:cxnLst/>
                <a:rect l="l" t="t" r="r" b="b"/>
                <a:pathLst>
                  <a:path w="789" h="829" extrusionOk="0">
                    <a:moveTo>
                      <a:pt x="552" y="0"/>
                    </a:moveTo>
                    <a:cubicBezTo>
                      <a:pt x="769" y="177"/>
                      <a:pt x="789" y="237"/>
                      <a:pt x="710" y="375"/>
                    </a:cubicBezTo>
                    <a:cubicBezTo>
                      <a:pt x="651" y="493"/>
                      <a:pt x="572" y="611"/>
                      <a:pt x="493" y="710"/>
                    </a:cubicBezTo>
                    <a:cubicBezTo>
                      <a:pt x="414" y="769"/>
                      <a:pt x="336" y="808"/>
                      <a:pt x="237" y="828"/>
                    </a:cubicBezTo>
                    <a:cubicBezTo>
                      <a:pt x="99" y="828"/>
                      <a:pt x="0" y="690"/>
                      <a:pt x="79" y="572"/>
                    </a:cubicBezTo>
                    <a:cubicBezTo>
                      <a:pt x="237" y="375"/>
                      <a:pt x="395" y="197"/>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 name="TextBox 5"/>
          <p:cNvSpPr txBox="1"/>
          <p:nvPr/>
        </p:nvSpPr>
        <p:spPr>
          <a:xfrm>
            <a:off x="1056609" y="898037"/>
            <a:ext cx="6862353" cy="707886"/>
          </a:xfrm>
          <a:prstGeom prst="rect">
            <a:avLst/>
          </a:prstGeom>
          <a:noFill/>
        </p:spPr>
        <p:txBody>
          <a:bodyPr wrap="square" rtlCol="0">
            <a:spAutoFit/>
          </a:bodyPr>
          <a:lstStyle/>
          <a:p>
            <a:r>
              <a:rPr lang="vi-VN" sz="2000" dirty="0">
                <a:effectLst/>
                <a:latin typeface="+mn-lt"/>
                <a:ea typeface="Times New Roman" panose="02020603050405020304" pitchFamily="18" charset="0"/>
              </a:rPr>
              <a:t>Bootstrap hỗ trợ sẵn 3 lớp định dạng hình ảnh</a:t>
            </a:r>
            <a:endParaRPr lang="en-US" sz="2000" dirty="0">
              <a:effectLst/>
              <a:latin typeface="+mn-lt"/>
              <a:ea typeface="Times New Roman" panose="02020603050405020304" pitchFamily="18" charset="0"/>
            </a:endParaRPr>
          </a:p>
          <a:p>
            <a:endParaRPr lang="en-US" sz="2000" dirty="0">
              <a:effectLst/>
              <a:latin typeface="+mn-lt"/>
              <a:ea typeface="Times New Roman" panose="02020603050405020304" pitchFamily="18" charset="0"/>
            </a:endParaRPr>
          </a:p>
        </p:txBody>
      </p:sp>
      <p:grpSp>
        <p:nvGrpSpPr>
          <p:cNvPr id="18" name="Group 17"/>
          <p:cNvGrpSpPr/>
          <p:nvPr/>
        </p:nvGrpSpPr>
        <p:grpSpPr>
          <a:xfrm>
            <a:off x="3193367" y="1649785"/>
            <a:ext cx="2214563" cy="2684196"/>
            <a:chOff x="3193367" y="1649785"/>
            <a:chExt cx="2214563" cy="2684196"/>
          </a:xfrm>
        </p:grpSpPr>
        <p:sp>
          <p:nvSpPr>
            <p:cNvPr id="4" name="TextBox 3"/>
            <p:cNvSpPr txBox="1"/>
            <p:nvPr/>
          </p:nvSpPr>
          <p:spPr>
            <a:xfrm>
              <a:off x="3193367" y="1649785"/>
              <a:ext cx="2214563" cy="646331"/>
            </a:xfrm>
            <a:prstGeom prst="rect">
              <a:avLst/>
            </a:prstGeom>
            <a:noFill/>
          </p:spPr>
          <p:txBody>
            <a:bodyPr wrap="square" rtlCol="0">
              <a:spAutoFit/>
            </a:bodyPr>
            <a:lstStyle/>
            <a:p>
              <a:r>
                <a:rPr lang="vi-VN" sz="1800" dirty="0">
                  <a:solidFill>
                    <a:srgbClr val="000000"/>
                  </a:solidFill>
                  <a:effectLst/>
                  <a:latin typeface="Times New Roman" panose="02020603050405020304" pitchFamily="18" charset="0"/>
                  <a:ea typeface="Times New Roman" panose="02020603050405020304" pitchFamily="18" charset="0"/>
                </a:rPr>
                <a:t>Lớp </a:t>
              </a:r>
              <a:r>
                <a:rPr lang="vi-VN" sz="1800" dirty="0">
                  <a:solidFill>
                    <a:srgbClr val="FF0000"/>
                  </a:solidFill>
                  <a:effectLst/>
                  <a:latin typeface="Times New Roman" panose="02020603050405020304" pitchFamily="18" charset="0"/>
                  <a:ea typeface="Times New Roman" panose="02020603050405020304" pitchFamily="18" charset="0"/>
                </a:rPr>
                <a:t>.rounded-circle</a:t>
              </a:r>
              <a:endParaRPr lang="en-US" sz="1800" dirty="0">
                <a:solidFill>
                  <a:srgbClr val="FF0000"/>
                </a:solidFill>
                <a:effectLst/>
                <a:latin typeface="Times New Roman" panose="02020603050405020304" pitchFamily="18" charset="0"/>
                <a:ea typeface="Times New Roman" panose="02020603050405020304" pitchFamily="18" charset="0"/>
              </a:endParaRPr>
            </a:p>
            <a:p>
              <a:r>
                <a:rPr lang="vi-VN" sz="1800" dirty="0">
                  <a:solidFill>
                    <a:srgbClr val="000000"/>
                  </a:solidFill>
                  <a:effectLst/>
                  <a:latin typeface="Times New Roman" panose="02020603050405020304" pitchFamily="18" charset="0"/>
                  <a:ea typeface="Times New Roman" panose="02020603050405020304" pitchFamily="18" charset="0"/>
                </a:rPr>
                <a:t>định dạng bo tròn ảnh</a:t>
              </a:r>
              <a:endParaRPr lang="en-US" sz="1800" dirty="0">
                <a:effectLst/>
                <a:latin typeface="Times New Roman" panose="02020603050405020304" pitchFamily="18" charset="0"/>
                <a:ea typeface="Times New Roman" panose="02020603050405020304" pitchFamily="18" charset="0"/>
              </a:endParaRPr>
            </a:p>
          </p:txBody>
        </p:sp>
        <p:pic>
          <p:nvPicPr>
            <p:cNvPr id="12" name="Picture 11"/>
            <p:cNvPicPr>
              <a:picLocks noChangeAspect="1"/>
            </p:cNvPicPr>
            <p:nvPr/>
          </p:nvPicPr>
          <p:blipFill rotWithShape="1">
            <a:blip r:embed="rId1"/>
            <a:srcRect l="6238" r="1956"/>
            <a:stretch>
              <a:fillRect/>
            </a:stretch>
          </p:blipFill>
          <p:spPr>
            <a:xfrm>
              <a:off x="3353702" y="2628900"/>
              <a:ext cx="1893895" cy="1705081"/>
            </a:xfrm>
            <a:prstGeom prst="rect">
              <a:avLst/>
            </a:prstGeom>
            <a:ln>
              <a:solidFill>
                <a:schemeClr val="accent1"/>
              </a:solidFill>
            </a:ln>
          </p:spPr>
        </p:pic>
      </p:grpSp>
      <p:grpSp>
        <p:nvGrpSpPr>
          <p:cNvPr id="19" name="Group 18"/>
          <p:cNvGrpSpPr/>
          <p:nvPr/>
        </p:nvGrpSpPr>
        <p:grpSpPr>
          <a:xfrm>
            <a:off x="5810828" y="1658945"/>
            <a:ext cx="2343150" cy="2670279"/>
            <a:chOff x="5810828" y="1658945"/>
            <a:chExt cx="2343150" cy="2670279"/>
          </a:xfrm>
        </p:grpSpPr>
        <p:sp>
          <p:nvSpPr>
            <p:cNvPr id="5" name="TextBox 4"/>
            <p:cNvSpPr txBox="1"/>
            <p:nvPr/>
          </p:nvSpPr>
          <p:spPr>
            <a:xfrm>
              <a:off x="5810828" y="1658945"/>
              <a:ext cx="2343150" cy="1138773"/>
            </a:xfrm>
            <a:prstGeom prst="rect">
              <a:avLst/>
            </a:prstGeom>
            <a:noFill/>
          </p:spPr>
          <p:txBody>
            <a:bodyPr wrap="square" rtlCol="0">
              <a:spAutoFit/>
            </a:bodyPr>
            <a:lstStyle/>
            <a:p>
              <a:r>
                <a:rPr lang="vi-VN" sz="1800" dirty="0">
                  <a:solidFill>
                    <a:srgbClr val="000000"/>
                  </a:solidFill>
                  <a:effectLst/>
                  <a:latin typeface="Times New Roman" panose="02020603050405020304" pitchFamily="18" charset="0"/>
                  <a:ea typeface="Times New Roman" panose="02020603050405020304" pitchFamily="18" charset="0"/>
                </a:rPr>
                <a:t>Lớp </a:t>
              </a:r>
              <a:r>
                <a:rPr lang="vi-VN" sz="1800" dirty="0">
                  <a:solidFill>
                    <a:srgbClr val="FF0000"/>
                  </a:solidFill>
                  <a:effectLst/>
                  <a:latin typeface="Times New Roman" panose="02020603050405020304" pitchFamily="18" charset="0"/>
                  <a:ea typeface="Times New Roman" panose="02020603050405020304" pitchFamily="18" charset="0"/>
                </a:rPr>
                <a:t>.img-thumbnail</a:t>
              </a:r>
              <a:endParaRPr lang="vi-VN" sz="1800" dirty="0">
                <a:solidFill>
                  <a:srgbClr val="FF0000"/>
                </a:solidFill>
                <a:effectLst/>
                <a:latin typeface="Times New Roman" panose="02020603050405020304" pitchFamily="18" charset="0"/>
                <a:ea typeface="Times New Roman" panose="02020603050405020304" pitchFamily="18" charset="0"/>
              </a:endParaRPr>
            </a:p>
            <a:p>
              <a:r>
                <a:rPr lang="vi-VN" sz="1800" dirty="0">
                  <a:solidFill>
                    <a:srgbClr val="000000"/>
                  </a:solidFill>
                  <a:effectLst/>
                  <a:latin typeface="Times New Roman" panose="02020603050405020304" pitchFamily="18" charset="0"/>
                  <a:ea typeface="Times New Roman" panose="02020603050405020304" pitchFamily="18" charset="0"/>
                </a:rPr>
                <a:t>định dạng ảnh thu nhỏ (có viền)</a:t>
              </a:r>
              <a:endParaRPr lang="vi-VN" sz="18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pic>
          <p:nvPicPr>
            <p:cNvPr id="14" name="Picture 13"/>
            <p:cNvPicPr>
              <a:picLocks noChangeAspect="1"/>
            </p:cNvPicPr>
            <p:nvPr/>
          </p:nvPicPr>
          <p:blipFill>
            <a:blip r:embed="rId2"/>
            <a:stretch>
              <a:fillRect/>
            </a:stretch>
          </p:blipFill>
          <p:spPr>
            <a:xfrm>
              <a:off x="6008227" y="2628900"/>
              <a:ext cx="1872442" cy="1700324"/>
            </a:xfrm>
            <a:prstGeom prst="rect">
              <a:avLst/>
            </a:prstGeom>
            <a:ln>
              <a:solidFill>
                <a:schemeClr val="accent1"/>
              </a:solidFill>
            </a:ln>
          </p:spPr>
        </p:pic>
      </p:grpSp>
      <p:grpSp>
        <p:nvGrpSpPr>
          <p:cNvPr id="113" name="Group 112"/>
          <p:cNvGrpSpPr/>
          <p:nvPr/>
        </p:nvGrpSpPr>
        <p:grpSpPr>
          <a:xfrm>
            <a:off x="3193367" y="1648428"/>
            <a:ext cx="2214563" cy="2684196"/>
            <a:chOff x="3193367" y="1649785"/>
            <a:chExt cx="2214563" cy="2684196"/>
          </a:xfrm>
        </p:grpSpPr>
        <p:sp>
          <p:nvSpPr>
            <p:cNvPr id="114" name="TextBox 113"/>
            <p:cNvSpPr txBox="1"/>
            <p:nvPr/>
          </p:nvSpPr>
          <p:spPr>
            <a:xfrm>
              <a:off x="3193367" y="1649785"/>
              <a:ext cx="2214563" cy="646331"/>
            </a:xfrm>
            <a:prstGeom prst="rect">
              <a:avLst/>
            </a:prstGeom>
            <a:noFill/>
          </p:spPr>
          <p:txBody>
            <a:bodyPr wrap="square" rtlCol="0">
              <a:spAutoFit/>
            </a:bodyPr>
            <a:lstStyle/>
            <a:p>
              <a:r>
                <a:rPr lang="vi-VN" sz="1800" dirty="0">
                  <a:solidFill>
                    <a:srgbClr val="000000"/>
                  </a:solidFill>
                  <a:effectLst/>
                  <a:latin typeface="Times New Roman" panose="02020603050405020304" pitchFamily="18" charset="0"/>
                  <a:ea typeface="Times New Roman" panose="02020603050405020304" pitchFamily="18" charset="0"/>
                </a:rPr>
                <a:t>Lớp </a:t>
              </a:r>
              <a:r>
                <a:rPr lang="vi-VN" sz="1800" dirty="0">
                  <a:solidFill>
                    <a:srgbClr val="FF0000"/>
                  </a:solidFill>
                  <a:effectLst/>
                  <a:latin typeface="Times New Roman" panose="02020603050405020304" pitchFamily="18" charset="0"/>
                  <a:ea typeface="Times New Roman" panose="02020603050405020304" pitchFamily="18" charset="0"/>
                </a:rPr>
                <a:t>.rounded-circle</a:t>
              </a:r>
              <a:endParaRPr lang="en-US" sz="1800" dirty="0">
                <a:solidFill>
                  <a:srgbClr val="FF0000"/>
                </a:solidFill>
                <a:effectLst/>
                <a:latin typeface="Times New Roman" panose="02020603050405020304" pitchFamily="18" charset="0"/>
                <a:ea typeface="Times New Roman" panose="02020603050405020304" pitchFamily="18" charset="0"/>
              </a:endParaRPr>
            </a:p>
            <a:p>
              <a:r>
                <a:rPr lang="vi-VN" sz="1800" dirty="0">
                  <a:solidFill>
                    <a:srgbClr val="000000"/>
                  </a:solidFill>
                  <a:effectLst/>
                  <a:latin typeface="Times New Roman" panose="02020603050405020304" pitchFamily="18" charset="0"/>
                  <a:ea typeface="Times New Roman" panose="02020603050405020304" pitchFamily="18" charset="0"/>
                </a:rPr>
                <a:t>định dạng bo tròn ảnh</a:t>
              </a:r>
              <a:endParaRPr lang="en-US" sz="1800" dirty="0">
                <a:effectLst/>
                <a:latin typeface="Times New Roman" panose="02020603050405020304" pitchFamily="18" charset="0"/>
                <a:ea typeface="Times New Roman" panose="02020603050405020304" pitchFamily="18" charset="0"/>
              </a:endParaRPr>
            </a:p>
          </p:txBody>
        </p:sp>
        <p:pic>
          <p:nvPicPr>
            <p:cNvPr id="115" name="Picture 114"/>
            <p:cNvPicPr>
              <a:picLocks noChangeAspect="1"/>
            </p:cNvPicPr>
            <p:nvPr/>
          </p:nvPicPr>
          <p:blipFill rotWithShape="1">
            <a:blip r:embed="rId1"/>
            <a:srcRect l="6238" r="1956"/>
            <a:stretch>
              <a:fillRect/>
            </a:stretch>
          </p:blipFill>
          <p:spPr>
            <a:xfrm>
              <a:off x="3353702" y="2628900"/>
              <a:ext cx="1893895" cy="1705081"/>
            </a:xfrm>
            <a:prstGeom prst="rect">
              <a:avLst/>
            </a:prstGeom>
            <a:ln>
              <a:solidFill>
                <a:schemeClr val="accent1"/>
              </a:solidFill>
            </a:ln>
          </p:spPr>
        </p:pic>
      </p:grpSp>
      <p:grpSp>
        <p:nvGrpSpPr>
          <p:cNvPr id="119" name="Group 118"/>
          <p:cNvGrpSpPr/>
          <p:nvPr/>
        </p:nvGrpSpPr>
        <p:grpSpPr>
          <a:xfrm>
            <a:off x="762000" y="1648428"/>
            <a:ext cx="2077597" cy="2685552"/>
            <a:chOff x="762000" y="1648428"/>
            <a:chExt cx="2077597" cy="2685552"/>
          </a:xfrm>
        </p:grpSpPr>
        <p:sp>
          <p:nvSpPr>
            <p:cNvPr id="120" name="TextBox 119"/>
            <p:cNvSpPr txBox="1"/>
            <p:nvPr/>
          </p:nvSpPr>
          <p:spPr>
            <a:xfrm>
              <a:off x="762000" y="1648428"/>
              <a:ext cx="2077597" cy="646331"/>
            </a:xfrm>
            <a:prstGeom prst="rect">
              <a:avLst/>
            </a:prstGeom>
            <a:noFill/>
          </p:spPr>
          <p:txBody>
            <a:bodyPr wrap="square" rtlCol="0">
              <a:spAutoFit/>
            </a:bodyPr>
            <a:lstStyle/>
            <a:p>
              <a:r>
                <a:rPr lang="vi-VN" sz="1800" dirty="0">
                  <a:solidFill>
                    <a:srgbClr val="000000"/>
                  </a:solidFill>
                  <a:effectLst/>
                  <a:latin typeface="Times New Roman" panose="02020603050405020304" pitchFamily="18" charset="0"/>
                  <a:ea typeface="Times New Roman" panose="02020603050405020304" pitchFamily="18" charset="0"/>
                </a:rPr>
                <a:t>Lớp </a:t>
              </a:r>
              <a:r>
                <a:rPr lang="vi-VN" sz="1800" dirty="0">
                  <a:solidFill>
                    <a:srgbClr val="FF0000"/>
                  </a:solidFill>
                  <a:effectLst/>
                  <a:latin typeface="Times New Roman" panose="02020603050405020304" pitchFamily="18" charset="0"/>
                  <a:ea typeface="Times New Roman" panose="02020603050405020304" pitchFamily="18" charset="0"/>
                </a:rPr>
                <a:t>.rounded </a:t>
              </a:r>
              <a:r>
                <a:rPr lang="vi-VN" sz="1800" dirty="0">
                  <a:solidFill>
                    <a:srgbClr val="000000"/>
                  </a:solidFill>
                  <a:effectLst/>
                  <a:latin typeface="Times New Roman" panose="02020603050405020304" pitchFamily="18" charset="0"/>
                  <a:ea typeface="Times New Roman" panose="02020603050405020304" pitchFamily="18" charset="0"/>
                </a:rPr>
                <a:t>định dạng bo góc</a:t>
              </a:r>
              <a:endParaRPr lang="en-US" sz="1800" dirty="0">
                <a:effectLst/>
                <a:latin typeface="Times New Roman" panose="02020603050405020304" pitchFamily="18" charset="0"/>
                <a:ea typeface="Times New Roman" panose="02020603050405020304" pitchFamily="18" charset="0"/>
              </a:endParaRPr>
            </a:p>
          </p:txBody>
        </p:sp>
        <p:pic>
          <p:nvPicPr>
            <p:cNvPr id="121" name="Picture 120"/>
            <p:cNvPicPr>
              <a:picLocks noChangeAspect="1"/>
            </p:cNvPicPr>
            <p:nvPr/>
          </p:nvPicPr>
          <p:blipFill>
            <a:blip r:embed="rId3"/>
            <a:stretch>
              <a:fillRect/>
            </a:stretch>
          </p:blipFill>
          <p:spPr>
            <a:xfrm>
              <a:off x="789610" y="2628900"/>
              <a:ext cx="1908193" cy="1705080"/>
            </a:xfrm>
            <a:prstGeom prst="rect">
              <a:avLst/>
            </a:prstGeom>
            <a:ln>
              <a:solidFill>
                <a:schemeClr val="accent1"/>
              </a:solidFill>
            </a:ln>
          </p:spPr>
        </p:pic>
      </p:grpSp>
    </p:spTree>
  </p:cSld>
  <p:clrMapOvr>
    <a:masterClrMapping/>
  </p:clrMapOvr>
  <p:transition spd="slow">
    <p:push dir="u"/>
  </p:transition>
</p:sld>
</file>

<file path=ppt/theme/theme1.xml><?xml version="1.0" encoding="utf-8"?>
<a:theme xmlns:a="http://schemas.openxmlformats.org/drawingml/2006/main" name="Engineering Thesis by Slidesgo">
  <a:themeElements>
    <a:clrScheme name="Simple Light">
      <a:dk1>
        <a:srgbClr val="FCB33D"/>
      </a:dk1>
      <a:lt1>
        <a:srgbClr val="FFCE65"/>
      </a:lt1>
      <a:dk2>
        <a:srgbClr val="FFE0AE"/>
      </a:dk2>
      <a:lt2>
        <a:srgbClr val="FFF7EB"/>
      </a:lt2>
      <a:accent1>
        <a:srgbClr val="1A1A1B"/>
      </a:accent1>
      <a:accent2>
        <a:srgbClr val="FCB33D"/>
      </a:accent2>
      <a:accent3>
        <a:srgbClr val="FFCE65"/>
      </a:accent3>
      <a:accent4>
        <a:srgbClr val="FFE0AE"/>
      </a:accent4>
      <a:accent5>
        <a:srgbClr val="FFF7EB"/>
      </a:accent5>
      <a:accent6>
        <a:srgbClr val="FFFFFF"/>
      </a:accent6>
      <a:hlink>
        <a:srgbClr val="1A1A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3623</Words>
  <Application>WPS Presentation</Application>
  <PresentationFormat>On-screen Show (16:9)</PresentationFormat>
  <Paragraphs>193</Paragraphs>
  <Slides>25</Slides>
  <Notes>25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SimSun</vt:lpstr>
      <vt:lpstr>Wingdings</vt:lpstr>
      <vt:lpstr>Arial</vt:lpstr>
      <vt:lpstr>PT Serif Caption</vt:lpstr>
      <vt:lpstr>Open Sans Light</vt:lpstr>
      <vt:lpstr>Open Sans</vt:lpstr>
      <vt:lpstr>Times New Roman</vt:lpstr>
      <vt:lpstr>Courier New</vt:lpstr>
      <vt:lpstr>Microsoft YaHei</vt:lpstr>
      <vt:lpstr>Arial Unicode MS</vt:lpstr>
      <vt:lpstr>Roboto</vt:lpstr>
      <vt:lpstr>Engineering Thesis by Slidesgo</vt:lpstr>
      <vt:lpstr>PowerPoint 演示文稿</vt:lpstr>
      <vt:lpstr>Cài đặt thực nghiệm và demo</vt:lpstr>
      <vt:lpstr>01</vt:lpstr>
      <vt:lpstr>02</vt:lpstr>
      <vt:lpstr>Thư viện Bootstrap</vt:lpstr>
      <vt:lpstr>Containers</vt:lpstr>
      <vt:lpstr>Grid System</vt:lpstr>
      <vt:lpstr>Grid System</vt:lpstr>
      <vt:lpstr>Images</vt:lpstr>
      <vt:lpstr>Table</vt:lpstr>
      <vt:lpstr>Table</vt:lpstr>
      <vt:lpstr>Table</vt:lpstr>
      <vt:lpstr>Table</vt:lpstr>
      <vt:lpstr>Table</vt:lpstr>
      <vt:lpstr>Forms</vt:lpstr>
      <vt:lpstr>PHP &amp; MySQL</vt:lpstr>
      <vt:lpstr>Thêm dữ liệu</vt:lpstr>
      <vt:lpstr>Xóa dữ liệu</vt:lpstr>
      <vt:lpstr>Sửa dữ liệu</vt:lpstr>
      <vt:lpstr>03</vt:lpstr>
      <vt:lpstr>Lượt đồ csdl</vt:lpstr>
      <vt:lpstr>Sơ đồ website</vt:lpstr>
      <vt:lpstr>Giao diện website </vt:lpstr>
      <vt:lpstr>04</vt:lpstr>
      <vt:lpstr>Cảm ơn thầy đã xem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Thesis</dc:title>
  <dc:creator>LAPTOP</dc:creator>
  <cp:lastModifiedBy>Bùi Lạc Quang</cp:lastModifiedBy>
  <cp:revision>54</cp:revision>
  <dcterms:created xsi:type="dcterms:W3CDTF">2024-01-17T06:23:00Z</dcterms:created>
  <dcterms:modified xsi:type="dcterms:W3CDTF">2024-01-18T18:22:58Z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5629323D772446D89F73953232A8CE83_13</vt:lpwstr>
  </property>
  <property fmtid="{D5CDD505-2E9C-101B-9397-08002B2CF9AE}" pid="3" name="KSOProductBuildVer">
    <vt:lpwstr>1033-12.2.0.13359</vt:lpwstr>
  </property>
</Properties>
</file>